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7" r:id="rId4"/>
    <p:sldId id="259" r:id="rId5"/>
    <p:sldId id="279" r:id="rId6"/>
    <p:sldId id="281" r:id="rId7"/>
    <p:sldId id="280" r:id="rId8"/>
    <p:sldId id="272" r:id="rId9"/>
    <p:sldId id="260" r:id="rId10"/>
    <p:sldId id="283" r:id="rId11"/>
    <p:sldId id="285" r:id="rId12"/>
    <p:sldId id="286" r:id="rId13"/>
    <p:sldId id="282" r:id="rId14"/>
    <p:sldId id="284" r:id="rId15"/>
    <p:sldId id="27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than" id="{BA678F85-190E-4876-8680-A3E9F8872E8C}">
          <p14:sldIdLst>
            <p14:sldId id="256"/>
          </p14:sldIdLst>
        </p14:section>
        <p14:section name="Steve" id="{5A0B3DAE-84C7-4F96-BE41-B306F1AE1021}">
          <p14:sldIdLst>
            <p14:sldId id="258"/>
            <p14:sldId id="257"/>
          </p14:sldIdLst>
        </p14:section>
        <p14:section name="Benjamin" id="{D0158CB0-2CE9-41D7-A1B5-DFA548561862}">
          <p14:sldIdLst>
            <p14:sldId id="259"/>
          </p14:sldIdLst>
        </p14:section>
        <p14:section name="Valentin" id="{A65C6080-7A9C-4A6B-B018-589890A30383}">
          <p14:sldIdLst>
            <p14:sldId id="279"/>
          </p14:sldIdLst>
        </p14:section>
        <p14:section name="Arthur" id="{AEA9B449-CED6-49DF-91AA-CD1D9BC7D9F0}">
          <p14:sldIdLst>
            <p14:sldId id="281"/>
          </p14:sldIdLst>
        </p14:section>
        <p14:section name="Steve" id="{34DCE282-AD93-4986-B71A-454E9667C549}">
          <p14:sldIdLst>
            <p14:sldId id="280"/>
          </p14:sldIdLst>
        </p14:section>
        <p14:section name="Valentin" id="{9A230FD4-689D-4C88-A60F-128016B5B714}">
          <p14:sldIdLst>
            <p14:sldId id="272"/>
          </p14:sldIdLst>
        </p14:section>
        <p14:section name="Arthur" id="{A7E0B07F-B195-4539-BB00-D71303DACC0B}">
          <p14:sldIdLst>
            <p14:sldId id="260"/>
          </p14:sldIdLst>
        </p14:section>
        <p14:section name="Nathan" id="{2BCAF0D5-33A6-4068-B9EC-48DE18C95AAF}">
          <p14:sldIdLst>
            <p14:sldId id="283"/>
            <p14:sldId id="285"/>
          </p14:sldIdLst>
        </p14:section>
        <p14:section name="Benjamin" id="{85FA9613-50E4-4891-978B-936EE0DD2C88}">
          <p14:sldIdLst>
            <p14:sldId id="286"/>
          </p14:sldIdLst>
        </p14:section>
        <p14:section name="Arthur" id="{006C6A2C-9605-4948-BC50-0F51A6923A65}">
          <p14:sldIdLst>
            <p14:sldId id="282"/>
          </p14:sldIdLst>
        </p14:section>
        <p14:section name="Benjamin" id="{6FF4EB27-344B-456F-95F1-B18AEFE9C16C}">
          <p14:sldIdLst>
            <p14:sldId id="28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D965C-D656-4D03-9F5B-A3217C5E0657}" v="545" dt="2022-03-25T12:55:18.401"/>
    <p1510:client id="{12A4A842-A785-9249-3727-01D95380253A}" v="254" dt="2022-03-24T21:52:06.919"/>
    <p1510:client id="{44F18A3B-1D39-8AAE-E426-9A8B0EA15D8B}" v="27" dt="2022-03-24T22:10:27.094"/>
    <p1510:client id="{6DD1158F-105E-7BDD-382C-184ACAA60450}" v="12" dt="2022-03-25T12:35:41.726"/>
    <p1510:client id="{75BB6C0D-C0D8-0B4B-3CDC-9E2A501725FE}" v="10" dt="2022-03-25T12:42:01.802"/>
    <p1510:client id="{8932002B-ED38-EE18-FC3A-5AB0B8DA3AE1}" v="21" dt="2022-03-24T22:39:48.456"/>
    <p1510:client id="{AA63376F-6284-4702-9284-3A4443376916}" v="202" dt="2022-03-25T13:29:15.894"/>
    <p1510:client id="{E65B730C-094A-DCAA-372B-1AFC97A3BB6E}" v="4" dt="2022-03-25T08:49:49.634"/>
    <p1510:client id="{ECA2352C-C298-311C-3A2A-7D20279A3CBC}" v="122" dt="2022-03-24T21:18:00.387"/>
    <p1510:client id="{F9BBE353-CF3F-4CB1-0280-28896C022818}" v="279" dt="2022-03-24T21:24:49.760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Row>
  </a:tblStyle>
  <a:tblStyle styleId="{D27102A9-8310-4765-A935-A1911B00CA5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FD49C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D49C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FD49C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D49C1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FD49C1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FD49C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BDBED569-4797-4DF1-A0F4-6AAB3CD982D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5B9BD5"/>
          </a:solidFill>
        </a:fill>
      </a:tcStyle>
    </a:band1H>
    <a:band1V>
      <a:tcStyle>
        <a:tcBdr/>
        <a:fill>
          <a:solidFill>
            <a:srgbClr val="5B9BD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35758FB7-9AC5-4552-8A53-C91805E547F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wholeTbl>
    <a:band1H>
      <a:tcStyle>
        <a:tcBdr/>
        <a:fill>
          <a:solidFill>
            <a:srgbClr val="5B9BD5"/>
          </a:solidFill>
        </a:fill>
      </a:tcStyle>
    </a:band1H>
    <a:band2H>
      <a:tcStyle>
        <a:tcBdr/>
        <a:fill>
          <a:solidFill>
            <a:srgbClr val="5B9BD5"/>
          </a:solidFill>
        </a:fill>
      </a:tcStyle>
    </a:band2H>
    <a:band1V>
      <a:tcStyle>
        <a:tcBdr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band1V>
    <a:band2V>
      <a:tcStyle>
        <a:tcBdr/>
        <a:fill>
          <a:solidFill>
            <a:srgbClr val="5B9BD5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  <a:tblStyle styleId="{3B4B98B0-60AC-42C2-AFA5-B58CD77FA1E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4472C4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4472C4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5FD0F851-EC5A-4D38-B0AD-8093EC10F33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5B9BD5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5B9BD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IN VALENTIN" userId="S::valentin.pain@viacesi.fr::cf83966a-33de-4f8c-9308-d13d92f4ca5b" providerId="AD" clId="Web-{8932002B-ED38-EE18-FC3A-5AB0B8DA3AE1}"/>
    <pc:docChg chg="modSld">
      <pc:chgData name="PAIN VALENTIN" userId="S::valentin.pain@viacesi.fr::cf83966a-33de-4f8c-9308-d13d92f4ca5b" providerId="AD" clId="Web-{8932002B-ED38-EE18-FC3A-5AB0B8DA3AE1}" dt="2022-03-24T22:39:47.862" v="17" actId="20577"/>
      <pc:docMkLst>
        <pc:docMk/>
      </pc:docMkLst>
      <pc:sldChg chg="modSp">
        <pc:chgData name="PAIN VALENTIN" userId="S::valentin.pain@viacesi.fr::cf83966a-33de-4f8c-9308-d13d92f4ca5b" providerId="AD" clId="Web-{8932002B-ED38-EE18-FC3A-5AB0B8DA3AE1}" dt="2022-03-24T22:34:40.606" v="5" actId="14100"/>
        <pc:sldMkLst>
          <pc:docMk/>
          <pc:sldMk cId="0" sldId="259"/>
        </pc:sldMkLst>
        <pc:spChg chg="mod">
          <ac:chgData name="PAIN VALENTIN" userId="S::valentin.pain@viacesi.fr::cf83966a-33de-4f8c-9308-d13d92f4ca5b" providerId="AD" clId="Web-{8932002B-ED38-EE18-FC3A-5AB0B8DA3AE1}" dt="2022-03-24T22:34:40.606" v="5" actId="14100"/>
          <ac:spMkLst>
            <pc:docMk/>
            <pc:sldMk cId="0" sldId="259"/>
            <ac:spMk id="16" creationId="{0052A3FB-2BCA-484F-B68B-927C47A0F293}"/>
          </ac:spMkLst>
        </pc:spChg>
      </pc:sldChg>
      <pc:sldChg chg="modSp">
        <pc:chgData name="PAIN VALENTIN" userId="S::valentin.pain@viacesi.fr::cf83966a-33de-4f8c-9308-d13d92f4ca5b" providerId="AD" clId="Web-{8932002B-ED38-EE18-FC3A-5AB0B8DA3AE1}" dt="2022-03-24T22:38:24.298" v="13" actId="20577"/>
        <pc:sldMkLst>
          <pc:docMk/>
          <pc:sldMk cId="0" sldId="260"/>
        </pc:sldMkLst>
        <pc:spChg chg="mod">
          <ac:chgData name="PAIN VALENTIN" userId="S::valentin.pain@viacesi.fr::cf83966a-33de-4f8c-9308-d13d92f4ca5b" providerId="AD" clId="Web-{8932002B-ED38-EE18-FC3A-5AB0B8DA3AE1}" dt="2022-03-24T22:38:18.891" v="7" actId="20577"/>
          <ac:spMkLst>
            <pc:docMk/>
            <pc:sldMk cId="0" sldId="260"/>
            <ac:spMk id="21" creationId="{B0541C28-F37A-4E97-A4C0-F69BC9C40ECA}"/>
          </ac:spMkLst>
        </pc:spChg>
        <pc:spChg chg="mod">
          <ac:chgData name="PAIN VALENTIN" userId="S::valentin.pain@viacesi.fr::cf83966a-33de-4f8c-9308-d13d92f4ca5b" providerId="AD" clId="Web-{8932002B-ED38-EE18-FC3A-5AB0B8DA3AE1}" dt="2022-03-24T22:38:24.298" v="13" actId="20577"/>
          <ac:spMkLst>
            <pc:docMk/>
            <pc:sldMk cId="0" sldId="260"/>
            <ac:spMk id="26" creationId="{12559A18-AAA0-49E6-B002-2EFE67FDE68D}"/>
          </ac:spMkLst>
        </pc:spChg>
      </pc:sldChg>
      <pc:sldChg chg="modSp">
        <pc:chgData name="PAIN VALENTIN" userId="S::valentin.pain@viacesi.fr::cf83966a-33de-4f8c-9308-d13d92f4ca5b" providerId="AD" clId="Web-{8932002B-ED38-EE18-FC3A-5AB0B8DA3AE1}" dt="2022-03-24T22:39:47.862" v="17" actId="20577"/>
        <pc:sldMkLst>
          <pc:docMk/>
          <pc:sldMk cId="0" sldId="272"/>
        </pc:sldMkLst>
        <pc:spChg chg="mod">
          <ac:chgData name="PAIN VALENTIN" userId="S::valentin.pain@viacesi.fr::cf83966a-33de-4f8c-9308-d13d92f4ca5b" providerId="AD" clId="Web-{8932002B-ED38-EE18-FC3A-5AB0B8DA3AE1}" dt="2022-03-24T22:39:47.862" v="17" actId="20577"/>
          <ac:spMkLst>
            <pc:docMk/>
            <pc:sldMk cId="0" sldId="272"/>
            <ac:spMk id="14" creationId="{7DA4638B-2075-4EA6-B0CF-A3FEA546D935}"/>
          </ac:spMkLst>
        </pc:spChg>
      </pc:sldChg>
      <pc:sldChg chg="modSp">
        <pc:chgData name="PAIN VALENTIN" userId="S::valentin.pain@viacesi.fr::cf83966a-33de-4f8c-9308-d13d92f4ca5b" providerId="AD" clId="Web-{8932002B-ED38-EE18-FC3A-5AB0B8DA3AE1}" dt="2022-03-24T22:32:48.354" v="1" actId="1076"/>
        <pc:sldMkLst>
          <pc:docMk/>
          <pc:sldMk cId="455080686" sldId="283"/>
        </pc:sldMkLst>
        <pc:picChg chg="mod">
          <ac:chgData name="PAIN VALENTIN" userId="S::valentin.pain@viacesi.fr::cf83966a-33de-4f8c-9308-d13d92f4ca5b" providerId="AD" clId="Web-{8932002B-ED38-EE18-FC3A-5AB0B8DA3AE1}" dt="2022-03-24T22:32:48.354" v="1" actId="1076"/>
          <ac:picMkLst>
            <pc:docMk/>
            <pc:sldMk cId="455080686" sldId="283"/>
            <ac:picMk id="12" creationId="{DDA3EB22-9286-4EF9-B04A-631632096F0F}"/>
          </ac:picMkLst>
        </pc:picChg>
      </pc:sldChg>
    </pc:docChg>
  </pc:docChgLst>
  <pc:docChgLst>
    <pc:chgData name="Benjamin BRIFAULT" userId="418b4867-a0ad-4427-af4e-3afbfe16f187" providerId="ADAL" clId="{AA63376F-6284-4702-9284-3A4443376916}"/>
    <pc:docChg chg="undo redo custSel addSld delSld modSld sldOrd addSection delSection modSection">
      <pc:chgData name="Benjamin BRIFAULT" userId="418b4867-a0ad-4427-af4e-3afbfe16f187" providerId="ADAL" clId="{AA63376F-6284-4702-9284-3A4443376916}" dt="2022-03-25T13:29:15.894" v="1596" actId="20577"/>
      <pc:docMkLst>
        <pc:docMk/>
      </pc:docMkLst>
      <pc:sldChg chg="addSp delSp modSp mod">
        <pc:chgData name="Benjamin BRIFAULT" userId="418b4867-a0ad-4427-af4e-3afbfe16f187" providerId="ADAL" clId="{AA63376F-6284-4702-9284-3A4443376916}" dt="2022-03-24T17:45:26.228" v="601" actId="1076"/>
        <pc:sldMkLst>
          <pc:docMk/>
          <pc:sldMk cId="0" sldId="260"/>
        </pc:sldMkLst>
        <pc:spChg chg="mod">
          <ac:chgData name="Benjamin BRIFAULT" userId="418b4867-a0ad-4427-af4e-3afbfe16f187" providerId="ADAL" clId="{AA63376F-6284-4702-9284-3A4443376916}" dt="2022-03-24T17:41:08.676" v="542" actId="1076"/>
          <ac:spMkLst>
            <pc:docMk/>
            <pc:sldMk cId="0" sldId="260"/>
            <ac:spMk id="2" creationId="{57552748-2E95-499D-ADB7-D4E2D00AFFCF}"/>
          </ac:spMkLst>
        </pc:spChg>
        <pc:spChg chg="del">
          <ac:chgData name="Benjamin BRIFAULT" userId="418b4867-a0ad-4427-af4e-3afbfe16f187" providerId="ADAL" clId="{AA63376F-6284-4702-9284-3A4443376916}" dt="2022-03-24T17:38:52.088" v="468" actId="478"/>
          <ac:spMkLst>
            <pc:docMk/>
            <pc:sldMk cId="0" sldId="260"/>
            <ac:spMk id="4" creationId="{5A2DE19D-454C-4CB7-8515-C1DE40841AFD}"/>
          </ac:spMkLst>
        </pc:spChg>
        <pc:spChg chg="del">
          <ac:chgData name="Benjamin BRIFAULT" userId="418b4867-a0ad-4427-af4e-3afbfe16f187" providerId="ADAL" clId="{AA63376F-6284-4702-9284-3A4443376916}" dt="2022-03-24T17:38:52.088" v="468" actId="478"/>
          <ac:spMkLst>
            <pc:docMk/>
            <pc:sldMk cId="0" sldId="260"/>
            <ac:spMk id="5" creationId="{31DB20D4-5B7B-44DD-8B60-A68656DDEC3F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7" creationId="{B3DA88D8-C9DF-4653-8C57-F4AB02050582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8" creationId="{965974F3-9F01-48A2-8CBD-666381D2799D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10" creationId="{8988F79B-8346-4334-85C2-FD7A6380E0D9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11" creationId="{955EA726-B383-4CF9-A66F-13659445829B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13" creationId="{F0EA636E-FF57-4941-9CCC-F6DDA6F894A8}"/>
          </ac:spMkLst>
        </pc:spChg>
        <pc:spChg chg="del">
          <ac:chgData name="Benjamin BRIFAULT" userId="418b4867-a0ad-4427-af4e-3afbfe16f187" providerId="ADAL" clId="{AA63376F-6284-4702-9284-3A4443376916}" dt="2022-03-24T17:38:48.369" v="467" actId="478"/>
          <ac:spMkLst>
            <pc:docMk/>
            <pc:sldMk cId="0" sldId="260"/>
            <ac:spMk id="14" creationId="{C6F0C69D-040F-48CF-A9A5-43CCF0209500}"/>
          </ac:spMkLst>
        </pc:spChg>
        <pc:spChg chg="add mod">
          <ac:chgData name="Benjamin BRIFAULT" userId="418b4867-a0ad-4427-af4e-3afbfe16f187" providerId="ADAL" clId="{AA63376F-6284-4702-9284-3A4443376916}" dt="2022-03-24T17:42:43.987" v="556" actId="255"/>
          <ac:spMkLst>
            <pc:docMk/>
            <pc:sldMk cId="0" sldId="260"/>
            <ac:spMk id="21" creationId="{B0541C28-F37A-4E97-A4C0-F69BC9C40ECA}"/>
          </ac:spMkLst>
        </pc:spChg>
        <pc:spChg chg="add mod">
          <ac:chgData name="Benjamin BRIFAULT" userId="418b4867-a0ad-4427-af4e-3afbfe16f187" providerId="ADAL" clId="{AA63376F-6284-4702-9284-3A4443376916}" dt="2022-03-24T17:43:30.681" v="565" actId="1076"/>
          <ac:spMkLst>
            <pc:docMk/>
            <pc:sldMk cId="0" sldId="260"/>
            <ac:spMk id="22" creationId="{8E70F2D5-4D91-41B2-9067-A56B77E09AA1}"/>
          </ac:spMkLst>
        </pc:spChg>
        <pc:spChg chg="add mod">
          <ac:chgData name="Benjamin BRIFAULT" userId="418b4867-a0ad-4427-af4e-3afbfe16f187" providerId="ADAL" clId="{AA63376F-6284-4702-9284-3A4443376916}" dt="2022-03-24T17:43:53.955" v="573" actId="1076"/>
          <ac:spMkLst>
            <pc:docMk/>
            <pc:sldMk cId="0" sldId="260"/>
            <ac:spMk id="23" creationId="{AE2AB150-D91A-4FE6-9A46-AC49F2C7B780}"/>
          </ac:spMkLst>
        </pc:spChg>
        <pc:spChg chg="add mod">
          <ac:chgData name="Benjamin BRIFAULT" userId="418b4867-a0ad-4427-af4e-3afbfe16f187" providerId="ADAL" clId="{AA63376F-6284-4702-9284-3A4443376916}" dt="2022-03-24T17:44:18.833" v="581" actId="1076"/>
          <ac:spMkLst>
            <pc:docMk/>
            <pc:sldMk cId="0" sldId="260"/>
            <ac:spMk id="24" creationId="{9997C973-42DD-46A2-950C-9BBCA77BC200}"/>
          </ac:spMkLst>
        </pc:spChg>
        <pc:spChg chg="add mod">
          <ac:chgData name="Benjamin BRIFAULT" userId="418b4867-a0ad-4427-af4e-3afbfe16f187" providerId="ADAL" clId="{AA63376F-6284-4702-9284-3A4443376916}" dt="2022-03-24T17:44:48.291" v="588" actId="1076"/>
          <ac:spMkLst>
            <pc:docMk/>
            <pc:sldMk cId="0" sldId="260"/>
            <ac:spMk id="26" creationId="{12559A18-AAA0-49E6-B002-2EFE67FDE68D}"/>
          </ac:spMkLst>
        </pc:spChg>
        <pc:spChg chg="add mod">
          <ac:chgData name="Benjamin BRIFAULT" userId="418b4867-a0ad-4427-af4e-3afbfe16f187" providerId="ADAL" clId="{AA63376F-6284-4702-9284-3A4443376916}" dt="2022-03-24T17:45:26.228" v="601" actId="1076"/>
          <ac:spMkLst>
            <pc:docMk/>
            <pc:sldMk cId="0" sldId="260"/>
            <ac:spMk id="27" creationId="{0D051E99-AAEC-406D-AE47-4974CD1D7312}"/>
          </ac:spMkLst>
        </pc:spChg>
        <pc:picChg chg="del">
          <ac:chgData name="Benjamin BRIFAULT" userId="418b4867-a0ad-4427-af4e-3afbfe16f187" providerId="ADAL" clId="{AA63376F-6284-4702-9284-3A4443376916}" dt="2022-03-24T17:38:48.369" v="467" actId="478"/>
          <ac:picMkLst>
            <pc:docMk/>
            <pc:sldMk cId="0" sldId="260"/>
            <ac:picMk id="3" creationId="{B4F8F30A-6508-4974-9719-18A7E0F542B3}"/>
          </ac:picMkLst>
        </pc:picChg>
        <pc:picChg chg="del">
          <ac:chgData name="Benjamin BRIFAULT" userId="418b4867-a0ad-4427-af4e-3afbfe16f187" providerId="ADAL" clId="{AA63376F-6284-4702-9284-3A4443376916}" dt="2022-03-24T17:38:48.369" v="467" actId="478"/>
          <ac:picMkLst>
            <pc:docMk/>
            <pc:sldMk cId="0" sldId="260"/>
            <ac:picMk id="6" creationId="{AF75F67E-919B-4A2B-B081-7E30457A7454}"/>
          </ac:picMkLst>
        </pc:picChg>
        <pc:picChg chg="del">
          <ac:chgData name="Benjamin BRIFAULT" userId="418b4867-a0ad-4427-af4e-3afbfe16f187" providerId="ADAL" clId="{AA63376F-6284-4702-9284-3A4443376916}" dt="2022-03-24T17:38:48.369" v="467" actId="478"/>
          <ac:picMkLst>
            <pc:docMk/>
            <pc:sldMk cId="0" sldId="260"/>
            <ac:picMk id="9" creationId="{10EBC7BF-6383-40D1-91FE-291A489E44B8}"/>
          </ac:picMkLst>
        </pc:picChg>
        <pc:picChg chg="del">
          <ac:chgData name="Benjamin BRIFAULT" userId="418b4867-a0ad-4427-af4e-3afbfe16f187" providerId="ADAL" clId="{AA63376F-6284-4702-9284-3A4443376916}" dt="2022-03-24T17:38:48.369" v="467" actId="478"/>
          <ac:picMkLst>
            <pc:docMk/>
            <pc:sldMk cId="0" sldId="260"/>
            <ac:picMk id="12" creationId="{9A22B98C-F0F9-4E63-8578-984CBD92F6AA}"/>
          </ac:picMkLst>
        </pc:picChg>
        <pc:picChg chg="add del mod">
          <ac:chgData name="Benjamin BRIFAULT" userId="418b4867-a0ad-4427-af4e-3afbfe16f187" providerId="ADAL" clId="{AA63376F-6284-4702-9284-3A4443376916}" dt="2022-03-24T17:38:44.408" v="465"/>
          <ac:picMkLst>
            <pc:docMk/>
            <pc:sldMk cId="0" sldId="260"/>
            <ac:picMk id="19" creationId="{6D847D51-F7FE-444E-B699-C7ECBEEE8CE2}"/>
          </ac:picMkLst>
        </pc:picChg>
        <pc:picChg chg="add mod">
          <ac:chgData name="Benjamin BRIFAULT" userId="418b4867-a0ad-4427-af4e-3afbfe16f187" providerId="ADAL" clId="{AA63376F-6284-4702-9284-3A4443376916}" dt="2022-03-24T17:42:09.394" v="547" actId="1076"/>
          <ac:picMkLst>
            <pc:docMk/>
            <pc:sldMk cId="0" sldId="260"/>
            <ac:picMk id="20" creationId="{D672B5A2-BC5D-4DB5-96FB-AB8435E91207}"/>
          </ac:picMkLst>
        </pc:picChg>
        <pc:picChg chg="add mod">
          <ac:chgData name="Benjamin BRIFAULT" userId="418b4867-a0ad-4427-af4e-3afbfe16f187" providerId="ADAL" clId="{AA63376F-6284-4702-9284-3A4443376916}" dt="2022-03-24T17:44:01.274" v="576" actId="571"/>
          <ac:picMkLst>
            <pc:docMk/>
            <pc:sldMk cId="0" sldId="260"/>
            <ac:picMk id="25" creationId="{0CE5CB89-8F64-426C-80BD-4160574701D8}"/>
          </ac:picMkLst>
        </pc:picChg>
        <pc:picChg chg="add mod">
          <ac:chgData name="Benjamin BRIFAULT" userId="418b4867-a0ad-4427-af4e-3afbfe16f187" providerId="ADAL" clId="{AA63376F-6284-4702-9284-3A4443376916}" dt="2022-03-24T17:44:56.378" v="591" actId="571"/>
          <ac:picMkLst>
            <pc:docMk/>
            <pc:sldMk cId="0" sldId="260"/>
            <ac:picMk id="28" creationId="{E9426ED7-1F5B-4A4F-8D5C-B8BD8E8791CE}"/>
          </ac:picMkLst>
        </pc:picChg>
      </pc:sldChg>
      <pc:sldChg chg="del">
        <pc:chgData name="Benjamin BRIFAULT" userId="418b4867-a0ad-4427-af4e-3afbfe16f187" providerId="ADAL" clId="{AA63376F-6284-4702-9284-3A4443376916}" dt="2022-03-24T17:48:21.308" v="639" actId="47"/>
        <pc:sldMkLst>
          <pc:docMk/>
          <pc:sldMk cId="0" sldId="262"/>
        </pc:sldMkLst>
      </pc:sldChg>
      <pc:sldChg chg="del">
        <pc:chgData name="Benjamin BRIFAULT" userId="418b4867-a0ad-4427-af4e-3afbfe16f187" providerId="ADAL" clId="{AA63376F-6284-4702-9284-3A4443376916}" dt="2022-03-24T17:48:24.041" v="640" actId="47"/>
        <pc:sldMkLst>
          <pc:docMk/>
          <pc:sldMk cId="0" sldId="263"/>
        </pc:sldMkLst>
      </pc:sldChg>
      <pc:sldChg chg="del">
        <pc:chgData name="Benjamin BRIFAULT" userId="418b4867-a0ad-4427-af4e-3afbfe16f187" providerId="ADAL" clId="{AA63376F-6284-4702-9284-3A4443376916}" dt="2022-03-24T17:48:24.959" v="641" actId="47"/>
        <pc:sldMkLst>
          <pc:docMk/>
          <pc:sldMk cId="0" sldId="265"/>
        </pc:sldMkLst>
      </pc:sldChg>
      <pc:sldChg chg="del">
        <pc:chgData name="Benjamin BRIFAULT" userId="418b4867-a0ad-4427-af4e-3afbfe16f187" providerId="ADAL" clId="{AA63376F-6284-4702-9284-3A4443376916}" dt="2022-03-24T17:48:26.493" v="642" actId="47"/>
        <pc:sldMkLst>
          <pc:docMk/>
          <pc:sldMk cId="0" sldId="266"/>
        </pc:sldMkLst>
      </pc:sldChg>
      <pc:sldChg chg="del">
        <pc:chgData name="Benjamin BRIFAULT" userId="418b4867-a0ad-4427-af4e-3afbfe16f187" providerId="ADAL" clId="{AA63376F-6284-4702-9284-3A4443376916}" dt="2022-03-24T17:48:29.476" v="644" actId="47"/>
        <pc:sldMkLst>
          <pc:docMk/>
          <pc:sldMk cId="0" sldId="267"/>
        </pc:sldMkLst>
      </pc:sldChg>
      <pc:sldChg chg="del">
        <pc:chgData name="Benjamin BRIFAULT" userId="418b4867-a0ad-4427-af4e-3afbfe16f187" providerId="ADAL" clId="{AA63376F-6284-4702-9284-3A4443376916}" dt="2022-03-24T17:48:30.261" v="645" actId="47"/>
        <pc:sldMkLst>
          <pc:docMk/>
          <pc:sldMk cId="0" sldId="269"/>
        </pc:sldMkLst>
      </pc:sldChg>
      <pc:sldChg chg="del">
        <pc:chgData name="Benjamin BRIFAULT" userId="418b4867-a0ad-4427-af4e-3afbfe16f187" providerId="ADAL" clId="{AA63376F-6284-4702-9284-3A4443376916}" dt="2022-03-24T17:48:33.043" v="646" actId="47"/>
        <pc:sldMkLst>
          <pc:docMk/>
          <pc:sldMk cId="0" sldId="271"/>
        </pc:sldMkLst>
      </pc:sldChg>
      <pc:sldChg chg="addSp delSp modSp mod ord">
        <pc:chgData name="Benjamin BRIFAULT" userId="418b4867-a0ad-4427-af4e-3afbfe16f187" providerId="ADAL" clId="{AA63376F-6284-4702-9284-3A4443376916}" dt="2022-03-24T17:40:25.156" v="499"/>
        <pc:sldMkLst>
          <pc:docMk/>
          <pc:sldMk cId="0" sldId="272"/>
        </pc:sldMkLst>
        <pc:spChg chg="mod">
          <ac:chgData name="Benjamin BRIFAULT" userId="418b4867-a0ad-4427-af4e-3afbfe16f187" providerId="ADAL" clId="{AA63376F-6284-4702-9284-3A4443376916}" dt="2022-03-24T17:38:20.236" v="463" actId="20577"/>
          <ac:spMkLst>
            <pc:docMk/>
            <pc:sldMk cId="0" sldId="272"/>
            <ac:spMk id="2" creationId="{7360812B-4D0F-4E8E-8B6F-FE37B76AE9A6}"/>
          </ac:spMkLst>
        </pc:spChg>
        <pc:spChg chg="mod">
          <ac:chgData name="Benjamin BRIFAULT" userId="418b4867-a0ad-4427-af4e-3afbfe16f187" providerId="ADAL" clId="{AA63376F-6284-4702-9284-3A4443376916}" dt="2022-03-24T17:37:05.579" v="378" actId="20577"/>
          <ac:spMkLst>
            <pc:docMk/>
            <pc:sldMk cId="0" sldId="272"/>
            <ac:spMk id="4" creationId="{BDA1A4D8-67CA-4DDE-9B71-BAAC3221E973}"/>
          </ac:spMkLst>
        </pc:spChg>
        <pc:spChg chg="mod">
          <ac:chgData name="Benjamin BRIFAULT" userId="418b4867-a0ad-4427-af4e-3afbfe16f187" providerId="ADAL" clId="{AA63376F-6284-4702-9284-3A4443376916}" dt="2022-03-24T17:38:00.964" v="455" actId="27636"/>
          <ac:spMkLst>
            <pc:docMk/>
            <pc:sldMk cId="0" sldId="272"/>
            <ac:spMk id="5" creationId="{9E361638-D756-40A5-A2A6-25B626FD5246}"/>
          </ac:spMkLst>
        </pc:spChg>
        <pc:spChg chg="mod">
          <ac:chgData name="Benjamin BRIFAULT" userId="418b4867-a0ad-4427-af4e-3afbfe16f187" providerId="ADAL" clId="{AA63376F-6284-4702-9284-3A4443376916}" dt="2022-03-24T17:32:51.006" v="272" actId="20577"/>
          <ac:spMkLst>
            <pc:docMk/>
            <pc:sldMk cId="0" sldId="272"/>
            <ac:spMk id="7" creationId="{B1C4C918-5505-4978-B1A2-0AEE4611FAE6}"/>
          </ac:spMkLst>
        </pc:spChg>
        <pc:spChg chg="mod">
          <ac:chgData name="Benjamin BRIFAULT" userId="418b4867-a0ad-4427-af4e-3afbfe16f187" providerId="ADAL" clId="{AA63376F-6284-4702-9284-3A4443376916}" dt="2022-03-24T17:34:49.386" v="362" actId="20577"/>
          <ac:spMkLst>
            <pc:docMk/>
            <pc:sldMk cId="0" sldId="272"/>
            <ac:spMk id="8" creationId="{178EF0CC-3B31-4F9A-9BF4-EBCC6716EF32}"/>
          </ac:spMkLst>
        </pc:spChg>
        <pc:spChg chg="mod">
          <ac:chgData name="Benjamin BRIFAULT" userId="418b4867-a0ad-4427-af4e-3afbfe16f187" providerId="ADAL" clId="{AA63376F-6284-4702-9284-3A4443376916}" dt="2022-03-24T17:31:51.845" v="148" actId="20577"/>
          <ac:spMkLst>
            <pc:docMk/>
            <pc:sldMk cId="0" sldId="272"/>
            <ac:spMk id="10" creationId="{85ACF1AD-3B01-4160-BCA2-1796CE7772DC}"/>
          </ac:spMkLst>
        </pc:spChg>
        <pc:spChg chg="mod">
          <ac:chgData name="Benjamin BRIFAULT" userId="418b4867-a0ad-4427-af4e-3afbfe16f187" providerId="ADAL" clId="{AA63376F-6284-4702-9284-3A4443376916}" dt="2022-03-24T17:32:36.575" v="252" actId="33524"/>
          <ac:spMkLst>
            <pc:docMk/>
            <pc:sldMk cId="0" sldId="272"/>
            <ac:spMk id="11" creationId="{84D2C90C-FA9E-4A46-B805-61F3503C613E}"/>
          </ac:spMkLst>
        </pc:spChg>
        <pc:spChg chg="mod">
          <ac:chgData name="Benjamin BRIFAULT" userId="418b4867-a0ad-4427-af4e-3afbfe16f187" providerId="ADAL" clId="{AA63376F-6284-4702-9284-3A4443376916}" dt="2022-03-24T17:30:59.961" v="60" actId="20577"/>
          <ac:spMkLst>
            <pc:docMk/>
            <pc:sldMk cId="0" sldId="272"/>
            <ac:spMk id="13" creationId="{76AC84D5-CAF5-4193-A1B4-C529CE9ABA56}"/>
          </ac:spMkLst>
        </pc:spChg>
        <pc:spChg chg="mod">
          <ac:chgData name="Benjamin BRIFAULT" userId="418b4867-a0ad-4427-af4e-3afbfe16f187" providerId="ADAL" clId="{AA63376F-6284-4702-9284-3A4443376916}" dt="2022-03-24T17:31:39.017" v="128" actId="20577"/>
          <ac:spMkLst>
            <pc:docMk/>
            <pc:sldMk cId="0" sldId="272"/>
            <ac:spMk id="14" creationId="{7DA4638B-2075-4EA6-B0CF-A3FEA546D935}"/>
          </ac:spMkLst>
        </pc:spChg>
        <pc:spChg chg="del">
          <ac:chgData name="Benjamin BRIFAULT" userId="418b4867-a0ad-4427-af4e-3afbfe16f187" providerId="ADAL" clId="{AA63376F-6284-4702-9284-3A4443376916}" dt="2022-03-24T17:38:05.554" v="456" actId="478"/>
          <ac:spMkLst>
            <pc:docMk/>
            <pc:sldMk cId="0" sldId="272"/>
            <ac:spMk id="16" creationId="{9A391314-85A6-4632-AD87-18EA090C12BB}"/>
          </ac:spMkLst>
        </pc:spChg>
        <pc:spChg chg="del">
          <ac:chgData name="Benjamin BRIFAULT" userId="418b4867-a0ad-4427-af4e-3afbfe16f187" providerId="ADAL" clId="{AA63376F-6284-4702-9284-3A4443376916}" dt="2022-03-24T17:40:24.849" v="498" actId="478"/>
          <ac:spMkLst>
            <pc:docMk/>
            <pc:sldMk cId="0" sldId="272"/>
            <ac:spMk id="17" creationId="{6178F265-88C1-426B-A427-F10E3698EAA2}"/>
          </ac:spMkLst>
        </pc:spChg>
        <pc:spChg chg="add del mod">
          <ac:chgData name="Benjamin BRIFAULT" userId="418b4867-a0ad-4427-af4e-3afbfe16f187" providerId="ADAL" clId="{AA63376F-6284-4702-9284-3A4443376916}" dt="2022-03-24T17:40:10.462" v="497" actId="478"/>
          <ac:spMkLst>
            <pc:docMk/>
            <pc:sldMk cId="0" sldId="272"/>
            <ac:spMk id="32" creationId="{CC8F416A-2D33-42D7-B537-E64FA21D0CF5}"/>
          </ac:spMkLst>
        </pc:spChg>
        <pc:spChg chg="add mod">
          <ac:chgData name="Benjamin BRIFAULT" userId="418b4867-a0ad-4427-af4e-3afbfe16f187" providerId="ADAL" clId="{AA63376F-6284-4702-9284-3A4443376916}" dt="2022-03-24T17:40:25.156" v="499"/>
          <ac:spMkLst>
            <pc:docMk/>
            <pc:sldMk cId="0" sldId="272"/>
            <ac:spMk id="33" creationId="{62CCF280-67F9-46E2-9696-83701AFA3586}"/>
          </ac:spMkLst>
        </pc:spChg>
        <pc:picChg chg="add del">
          <ac:chgData name="Benjamin BRIFAULT" userId="418b4867-a0ad-4427-af4e-3afbfe16f187" providerId="ADAL" clId="{AA63376F-6284-4702-9284-3A4443376916}" dt="2022-03-24T17:29:39.642" v="26" actId="478"/>
          <ac:picMkLst>
            <pc:docMk/>
            <pc:sldMk cId="0" sldId="272"/>
            <ac:picMk id="3" creationId="{16696BB0-E20C-4238-985F-D7CDBAC6F993}"/>
          </ac:picMkLst>
        </pc:picChg>
        <pc:picChg chg="del mod">
          <ac:chgData name="Benjamin BRIFAULT" userId="418b4867-a0ad-4427-af4e-3afbfe16f187" providerId="ADAL" clId="{AA63376F-6284-4702-9284-3A4443376916}" dt="2022-03-24T17:30:09.807" v="35" actId="478"/>
          <ac:picMkLst>
            <pc:docMk/>
            <pc:sldMk cId="0" sldId="272"/>
            <ac:picMk id="6" creationId="{BAB78920-5DFF-4ABF-B43C-F275BBAE9BA8}"/>
          </ac:picMkLst>
        </pc:picChg>
        <pc:picChg chg="del">
          <ac:chgData name="Benjamin BRIFAULT" userId="418b4867-a0ad-4427-af4e-3afbfe16f187" providerId="ADAL" clId="{AA63376F-6284-4702-9284-3A4443376916}" dt="2022-03-24T17:30:27.333" v="43" actId="478"/>
          <ac:picMkLst>
            <pc:docMk/>
            <pc:sldMk cId="0" sldId="272"/>
            <ac:picMk id="9" creationId="{289CAAA4-2740-4501-BC8E-420490D84594}"/>
          </ac:picMkLst>
        </pc:picChg>
        <pc:picChg chg="del">
          <ac:chgData name="Benjamin BRIFAULT" userId="418b4867-a0ad-4427-af4e-3afbfe16f187" providerId="ADAL" clId="{AA63376F-6284-4702-9284-3A4443376916}" dt="2022-03-24T17:30:47.758" v="49" actId="478"/>
          <ac:picMkLst>
            <pc:docMk/>
            <pc:sldMk cId="0" sldId="272"/>
            <ac:picMk id="12" creationId="{F1CEA7CC-299B-4F56-94DD-FF71C8A64A08}"/>
          </ac:picMkLst>
        </pc:picChg>
        <pc:picChg chg="add mod">
          <ac:chgData name="Benjamin BRIFAULT" userId="418b4867-a0ad-4427-af4e-3afbfe16f187" providerId="ADAL" clId="{AA63376F-6284-4702-9284-3A4443376916}" dt="2022-03-24T17:29:19.011" v="16" actId="571"/>
          <ac:picMkLst>
            <pc:docMk/>
            <pc:sldMk cId="0" sldId="272"/>
            <ac:picMk id="19" creationId="{0670C598-59AE-4D62-808C-B27B233F1FA3}"/>
          </ac:picMkLst>
        </pc:picChg>
        <pc:picChg chg="add mod">
          <ac:chgData name="Benjamin BRIFAULT" userId="418b4867-a0ad-4427-af4e-3afbfe16f187" providerId="ADAL" clId="{AA63376F-6284-4702-9284-3A4443376916}" dt="2022-03-24T17:29:22.828" v="21" actId="571"/>
          <ac:picMkLst>
            <pc:docMk/>
            <pc:sldMk cId="0" sldId="272"/>
            <ac:picMk id="21" creationId="{438ECD20-C5B2-4B72-92AA-0848561ED5C3}"/>
          </ac:picMkLst>
        </pc:picChg>
        <pc:picChg chg="add mod">
          <ac:chgData name="Benjamin BRIFAULT" userId="418b4867-a0ad-4427-af4e-3afbfe16f187" providerId="ADAL" clId="{AA63376F-6284-4702-9284-3A4443376916}" dt="2022-03-24T17:29:22.828" v="21" actId="571"/>
          <ac:picMkLst>
            <pc:docMk/>
            <pc:sldMk cId="0" sldId="272"/>
            <ac:picMk id="22" creationId="{F010EE0C-4306-4D86-875C-19571333A829}"/>
          </ac:picMkLst>
        </pc:picChg>
        <pc:picChg chg="add mod">
          <ac:chgData name="Benjamin BRIFAULT" userId="418b4867-a0ad-4427-af4e-3afbfe16f187" providerId="ADAL" clId="{AA63376F-6284-4702-9284-3A4443376916}" dt="2022-03-24T17:29:39.963" v="27"/>
          <ac:picMkLst>
            <pc:docMk/>
            <pc:sldMk cId="0" sldId="272"/>
            <ac:picMk id="23" creationId="{3EAD39CB-D358-4BBE-929F-E2D4E1882A28}"/>
          </ac:picMkLst>
        </pc:picChg>
        <pc:picChg chg="add mod">
          <ac:chgData name="Benjamin BRIFAULT" userId="418b4867-a0ad-4427-af4e-3afbfe16f187" providerId="ADAL" clId="{AA63376F-6284-4702-9284-3A4443376916}" dt="2022-03-24T17:30:10.145" v="36"/>
          <ac:picMkLst>
            <pc:docMk/>
            <pc:sldMk cId="0" sldId="272"/>
            <ac:picMk id="25" creationId="{EF61C790-6C26-4E5C-9C66-7DE1C5C4C15B}"/>
          </ac:picMkLst>
        </pc:picChg>
        <pc:picChg chg="add mod">
          <ac:chgData name="Benjamin BRIFAULT" userId="418b4867-a0ad-4427-af4e-3afbfe16f187" providerId="ADAL" clId="{AA63376F-6284-4702-9284-3A4443376916}" dt="2022-03-24T17:30:17.415" v="39" actId="571"/>
          <ac:picMkLst>
            <pc:docMk/>
            <pc:sldMk cId="0" sldId="272"/>
            <ac:picMk id="27" creationId="{96A2E105-360B-44E3-921C-8FE64C73B53D}"/>
          </ac:picMkLst>
        </pc:picChg>
        <pc:picChg chg="add mod">
          <ac:chgData name="Benjamin BRIFAULT" userId="418b4867-a0ad-4427-af4e-3afbfe16f187" providerId="ADAL" clId="{AA63376F-6284-4702-9284-3A4443376916}" dt="2022-03-24T17:30:17.415" v="39" actId="571"/>
          <ac:picMkLst>
            <pc:docMk/>
            <pc:sldMk cId="0" sldId="272"/>
            <ac:picMk id="28" creationId="{56F2B359-69F0-42A0-BCB9-9B801B81E695}"/>
          </ac:picMkLst>
        </pc:picChg>
        <pc:picChg chg="add mod">
          <ac:chgData name="Benjamin BRIFAULT" userId="418b4867-a0ad-4427-af4e-3afbfe16f187" providerId="ADAL" clId="{AA63376F-6284-4702-9284-3A4443376916}" dt="2022-03-24T17:30:27.595" v="44"/>
          <ac:picMkLst>
            <pc:docMk/>
            <pc:sldMk cId="0" sldId="272"/>
            <ac:picMk id="29" creationId="{E511DD54-2F86-4475-9E4E-2A81A4F1192B}"/>
          </ac:picMkLst>
        </pc:picChg>
        <pc:picChg chg="add mod">
          <ac:chgData name="Benjamin BRIFAULT" userId="418b4867-a0ad-4427-af4e-3afbfe16f187" providerId="ADAL" clId="{AA63376F-6284-4702-9284-3A4443376916}" dt="2022-03-24T17:30:48.073" v="50"/>
          <ac:picMkLst>
            <pc:docMk/>
            <pc:sldMk cId="0" sldId="272"/>
            <ac:picMk id="31" creationId="{E9799154-99FB-4DA6-90F1-7384054C6503}"/>
          </ac:picMkLst>
        </pc:picChg>
        <pc:picChg chg="add del">
          <ac:chgData name="Benjamin BRIFAULT" userId="418b4867-a0ad-4427-af4e-3afbfe16f187" providerId="ADAL" clId="{AA63376F-6284-4702-9284-3A4443376916}" dt="2022-03-24T17:29:19.411" v="17"/>
          <ac:picMkLst>
            <pc:docMk/>
            <pc:sldMk cId="0" sldId="272"/>
            <ac:picMk id="1026" creationId="{23D7A6C0-2C49-46B6-B150-F3B7BC1A919A}"/>
          </ac:picMkLst>
        </pc:picChg>
        <pc:picChg chg="add del mod">
          <ac:chgData name="Benjamin BRIFAULT" userId="418b4867-a0ad-4427-af4e-3afbfe16f187" providerId="ADAL" clId="{AA63376F-6284-4702-9284-3A4443376916}" dt="2022-03-24T17:29:38.671" v="25" actId="21"/>
          <ac:picMkLst>
            <pc:docMk/>
            <pc:sldMk cId="0" sldId="272"/>
            <ac:picMk id="1028" creationId="{7B190CF5-7BC7-4281-B8A6-8A722888BE1F}"/>
          </ac:picMkLst>
        </pc:picChg>
        <pc:picChg chg="add del mod">
          <ac:chgData name="Benjamin BRIFAULT" userId="418b4867-a0ad-4427-af4e-3afbfe16f187" providerId="ADAL" clId="{AA63376F-6284-4702-9284-3A4443376916}" dt="2022-03-24T17:30:08.755" v="34" actId="21"/>
          <ac:picMkLst>
            <pc:docMk/>
            <pc:sldMk cId="0" sldId="272"/>
            <ac:picMk id="1030" creationId="{A6BA50BD-ED7C-409B-A861-751C7F1057D6}"/>
          </ac:picMkLst>
        </pc:picChg>
        <pc:picChg chg="add del mod">
          <ac:chgData name="Benjamin BRIFAULT" userId="418b4867-a0ad-4427-af4e-3afbfe16f187" providerId="ADAL" clId="{AA63376F-6284-4702-9284-3A4443376916}" dt="2022-03-24T17:30:26.280" v="42" actId="21"/>
          <ac:picMkLst>
            <pc:docMk/>
            <pc:sldMk cId="0" sldId="272"/>
            <ac:picMk id="1032" creationId="{728AAAC3-4406-4CC9-BA4E-DFACCFC4DEDD}"/>
          </ac:picMkLst>
        </pc:picChg>
        <pc:picChg chg="add del mod">
          <ac:chgData name="Benjamin BRIFAULT" userId="418b4867-a0ad-4427-af4e-3afbfe16f187" providerId="ADAL" clId="{AA63376F-6284-4702-9284-3A4443376916}" dt="2022-03-24T17:30:46.848" v="48" actId="21"/>
          <ac:picMkLst>
            <pc:docMk/>
            <pc:sldMk cId="0" sldId="272"/>
            <ac:picMk id="1034" creationId="{9C55CAA9-22C2-4780-BBDB-C3B75A0BF027}"/>
          </ac:picMkLst>
        </pc:picChg>
      </pc:sldChg>
      <pc:sldChg chg="del">
        <pc:chgData name="Benjamin BRIFAULT" userId="418b4867-a0ad-4427-af4e-3afbfe16f187" providerId="ADAL" clId="{AA63376F-6284-4702-9284-3A4443376916}" dt="2022-03-24T17:48:33.938" v="647" actId="47"/>
        <pc:sldMkLst>
          <pc:docMk/>
          <pc:sldMk cId="0" sldId="274"/>
        </pc:sldMkLst>
      </pc:sldChg>
      <pc:sldChg chg="add del">
        <pc:chgData name="Benjamin BRIFAULT" userId="418b4867-a0ad-4427-af4e-3afbfe16f187" providerId="ADAL" clId="{AA63376F-6284-4702-9284-3A4443376916}" dt="2022-03-24T17:54:44.984" v="796" actId="47"/>
        <pc:sldMkLst>
          <pc:docMk/>
          <pc:sldMk cId="0" sldId="275"/>
        </pc:sldMkLst>
      </pc:sldChg>
      <pc:sldChg chg="addSp delSp modSp mod">
        <pc:chgData name="Benjamin BRIFAULT" userId="418b4867-a0ad-4427-af4e-3afbfe16f187" providerId="ADAL" clId="{AA63376F-6284-4702-9284-3A4443376916}" dt="2022-03-24T17:54:46.601" v="815" actId="1076"/>
        <pc:sldMkLst>
          <pc:docMk/>
          <pc:sldMk cId="0" sldId="276"/>
        </pc:sldMkLst>
        <pc:spChg chg="mod">
          <ac:chgData name="Benjamin BRIFAULT" userId="418b4867-a0ad-4427-af4e-3afbfe16f187" providerId="ADAL" clId="{AA63376F-6284-4702-9284-3A4443376916}" dt="2022-03-24T17:54:46.569" v="814" actId="14100"/>
          <ac:spMkLst>
            <pc:docMk/>
            <pc:sldMk cId="0" sldId="276"/>
            <ac:spMk id="3" creationId="{E7BCE713-A5D8-4AB8-9699-48B7E3435079}"/>
          </ac:spMkLst>
        </pc:spChg>
        <pc:spChg chg="add del">
          <ac:chgData name="Benjamin BRIFAULT" userId="418b4867-a0ad-4427-af4e-3afbfe16f187" providerId="ADAL" clId="{AA63376F-6284-4702-9284-3A4443376916}" dt="2022-03-24T17:54:45.469" v="798" actId="478"/>
          <ac:spMkLst>
            <pc:docMk/>
            <pc:sldMk cId="0" sldId="276"/>
            <ac:spMk id="4" creationId="{9C583D5F-3386-4DB6-9A8C-B271A9C8A9E8}"/>
          </ac:spMkLst>
        </pc:spChg>
        <pc:spChg chg="add del">
          <ac:chgData name="Benjamin BRIFAULT" userId="418b4867-a0ad-4427-af4e-3afbfe16f187" providerId="ADAL" clId="{AA63376F-6284-4702-9284-3A4443376916}" dt="2022-03-24T17:54:46.174" v="802" actId="478"/>
          <ac:spMkLst>
            <pc:docMk/>
            <pc:sldMk cId="0" sldId="276"/>
            <ac:spMk id="6" creationId="{47F10D09-D4C3-40F4-BA09-C002A500D5A0}"/>
          </ac:spMkLst>
        </pc:spChg>
        <pc:picChg chg="add del mod">
          <ac:chgData name="Benjamin BRIFAULT" userId="418b4867-a0ad-4427-af4e-3afbfe16f187" providerId="ADAL" clId="{AA63376F-6284-4702-9284-3A4443376916}" dt="2022-03-24T17:54:46.601" v="815" actId="1076"/>
          <ac:picMkLst>
            <pc:docMk/>
            <pc:sldMk cId="0" sldId="276"/>
            <ac:picMk id="9" creationId="{1886E0C5-CC12-4CF6-8987-E1A9FFC58BC2}"/>
          </ac:picMkLst>
        </pc:picChg>
      </pc:sldChg>
      <pc:sldChg chg="del">
        <pc:chgData name="Benjamin BRIFAULT" userId="418b4867-a0ad-4427-af4e-3afbfe16f187" providerId="ADAL" clId="{AA63376F-6284-4702-9284-3A4443376916}" dt="2022-03-24T17:48:29.046" v="643" actId="47"/>
        <pc:sldMkLst>
          <pc:docMk/>
          <pc:sldMk cId="0" sldId="278"/>
        </pc:sldMkLst>
      </pc:sldChg>
      <pc:sldChg chg="delSp modSp mod">
        <pc:chgData name="Benjamin BRIFAULT" userId="418b4867-a0ad-4427-af4e-3afbfe16f187" providerId="ADAL" clId="{AA63376F-6284-4702-9284-3A4443376916}" dt="2022-03-24T15:59:46.196" v="12" actId="255"/>
        <pc:sldMkLst>
          <pc:docMk/>
          <pc:sldMk cId="1382939371" sldId="280"/>
        </pc:sldMkLst>
        <pc:spChg chg="mod">
          <ac:chgData name="Benjamin BRIFAULT" userId="418b4867-a0ad-4427-af4e-3afbfe16f187" providerId="ADAL" clId="{AA63376F-6284-4702-9284-3A4443376916}" dt="2022-03-24T15:59:46.196" v="12" actId="255"/>
          <ac:spMkLst>
            <pc:docMk/>
            <pc:sldMk cId="1382939371" sldId="280"/>
            <ac:spMk id="2" creationId="{AAE09BA4-5A87-41A5-8F34-DC57D1CAD5BD}"/>
          </ac:spMkLst>
        </pc:spChg>
        <pc:spChg chg="del">
          <ac:chgData name="Benjamin BRIFAULT" userId="418b4867-a0ad-4427-af4e-3afbfe16f187" providerId="ADAL" clId="{AA63376F-6284-4702-9284-3A4443376916}" dt="2022-03-24T15:59:25.203" v="11" actId="478"/>
          <ac:spMkLst>
            <pc:docMk/>
            <pc:sldMk cId="1382939371" sldId="280"/>
            <ac:spMk id="15" creationId="{907CC7A2-141A-4E1B-8B62-EAEDBA442757}"/>
          </ac:spMkLst>
        </pc:spChg>
      </pc:sldChg>
      <pc:sldChg chg="delSp mod">
        <pc:chgData name="Benjamin BRIFAULT" userId="418b4867-a0ad-4427-af4e-3afbfe16f187" providerId="ADAL" clId="{AA63376F-6284-4702-9284-3A4443376916}" dt="2022-03-24T15:59:22.768" v="10" actId="478"/>
        <pc:sldMkLst>
          <pc:docMk/>
          <pc:sldMk cId="4146081781" sldId="281"/>
        </pc:sldMkLst>
        <pc:spChg chg="del">
          <ac:chgData name="Benjamin BRIFAULT" userId="418b4867-a0ad-4427-af4e-3afbfe16f187" providerId="ADAL" clId="{AA63376F-6284-4702-9284-3A4443376916}" dt="2022-03-24T15:59:22.768" v="10" actId="478"/>
          <ac:spMkLst>
            <pc:docMk/>
            <pc:sldMk cId="4146081781" sldId="281"/>
            <ac:spMk id="15" creationId="{907CC7A2-141A-4E1B-8B62-EAEDBA442757}"/>
          </ac:spMkLst>
        </pc:spChg>
      </pc:sldChg>
      <pc:sldChg chg="addSp delSp modSp add mod">
        <pc:chgData name="Benjamin BRIFAULT" userId="418b4867-a0ad-4427-af4e-3afbfe16f187" providerId="ADAL" clId="{AA63376F-6284-4702-9284-3A4443376916}" dt="2022-03-24T18:07:05.790" v="853" actId="1076"/>
        <pc:sldMkLst>
          <pc:docMk/>
          <pc:sldMk cId="2052433722" sldId="282"/>
        </pc:sldMkLst>
        <pc:spChg chg="del">
          <ac:chgData name="Benjamin BRIFAULT" userId="418b4867-a0ad-4427-af4e-3afbfe16f187" providerId="ADAL" clId="{AA63376F-6284-4702-9284-3A4443376916}" dt="2022-03-24T18:02:20.520" v="817" actId="478"/>
          <ac:spMkLst>
            <pc:docMk/>
            <pc:sldMk cId="2052433722" sldId="282"/>
            <ac:spMk id="2" creationId="{57552748-2E95-499D-ADB7-D4E2D00AFFCF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4" creationId="{5A2DE19D-454C-4CB7-8515-C1DE40841AFD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5" creationId="{31DB20D4-5B7B-44DD-8B60-A68656DDEC3F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7" creationId="{B3DA88D8-C9DF-4653-8C57-F4AB02050582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8" creationId="{965974F3-9F01-48A2-8CBD-666381D2799D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10" creationId="{8988F79B-8346-4334-85C2-FD7A6380E0D9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11" creationId="{955EA726-B383-4CF9-A66F-13659445829B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13" creationId="{F0EA636E-FF57-4941-9CCC-F6DDA6F894A8}"/>
          </ac:spMkLst>
        </pc:spChg>
        <pc:spChg chg="del">
          <ac:chgData name="Benjamin BRIFAULT" userId="418b4867-a0ad-4427-af4e-3afbfe16f187" providerId="ADAL" clId="{AA63376F-6284-4702-9284-3A4443376916}" dt="2022-03-24T18:03:00.324" v="822" actId="478"/>
          <ac:spMkLst>
            <pc:docMk/>
            <pc:sldMk cId="2052433722" sldId="282"/>
            <ac:spMk id="14" creationId="{C6F0C69D-040F-48CF-A9A5-43CCF0209500}"/>
          </ac:spMkLst>
        </pc:spChg>
        <pc:spChg chg="add del mod">
          <ac:chgData name="Benjamin BRIFAULT" userId="418b4867-a0ad-4427-af4e-3afbfe16f187" providerId="ADAL" clId="{AA63376F-6284-4702-9284-3A4443376916}" dt="2022-03-24T18:02:23.784" v="818" actId="478"/>
          <ac:spMkLst>
            <pc:docMk/>
            <pc:sldMk cId="2052433722" sldId="282"/>
            <ac:spMk id="16" creationId="{1D5C41A7-BF52-4744-AC8B-913D6702B08F}"/>
          </ac:spMkLst>
        </pc:spChg>
        <pc:spChg chg="add mod">
          <ac:chgData name="Benjamin BRIFAULT" userId="418b4867-a0ad-4427-af4e-3afbfe16f187" providerId="ADAL" clId="{AA63376F-6284-4702-9284-3A4443376916}" dt="2022-03-24T18:05:35.415" v="836" actId="20577"/>
          <ac:spMkLst>
            <pc:docMk/>
            <pc:sldMk cId="2052433722" sldId="282"/>
            <ac:spMk id="19" creationId="{C5172D87-7C88-4082-988B-727D1857C791}"/>
          </ac:spMkLst>
        </pc:spChg>
        <pc:spChg chg="add del mod">
          <ac:chgData name="Benjamin BRIFAULT" userId="418b4867-a0ad-4427-af4e-3afbfe16f187" providerId="ADAL" clId="{AA63376F-6284-4702-9284-3A4443376916}" dt="2022-03-24T18:02:50.816" v="820"/>
          <ac:spMkLst>
            <pc:docMk/>
            <pc:sldMk cId="2052433722" sldId="282"/>
            <ac:spMk id="20" creationId="{EFCF1504-EC60-4026-B26C-EF8F24BABE9E}"/>
          </ac:spMkLst>
        </pc:spChg>
        <pc:picChg chg="del">
          <ac:chgData name="Benjamin BRIFAULT" userId="418b4867-a0ad-4427-af4e-3afbfe16f187" providerId="ADAL" clId="{AA63376F-6284-4702-9284-3A4443376916}" dt="2022-03-24T18:03:00.324" v="822" actId="478"/>
          <ac:picMkLst>
            <pc:docMk/>
            <pc:sldMk cId="2052433722" sldId="282"/>
            <ac:picMk id="3" creationId="{B4F8F30A-6508-4974-9719-18A7E0F542B3}"/>
          </ac:picMkLst>
        </pc:picChg>
        <pc:picChg chg="del">
          <ac:chgData name="Benjamin BRIFAULT" userId="418b4867-a0ad-4427-af4e-3afbfe16f187" providerId="ADAL" clId="{AA63376F-6284-4702-9284-3A4443376916}" dt="2022-03-24T18:03:00.324" v="822" actId="478"/>
          <ac:picMkLst>
            <pc:docMk/>
            <pc:sldMk cId="2052433722" sldId="282"/>
            <ac:picMk id="6" creationId="{AF75F67E-919B-4A2B-B081-7E30457A7454}"/>
          </ac:picMkLst>
        </pc:picChg>
        <pc:picChg chg="del">
          <ac:chgData name="Benjamin BRIFAULT" userId="418b4867-a0ad-4427-af4e-3afbfe16f187" providerId="ADAL" clId="{AA63376F-6284-4702-9284-3A4443376916}" dt="2022-03-24T18:03:00.324" v="822" actId="478"/>
          <ac:picMkLst>
            <pc:docMk/>
            <pc:sldMk cId="2052433722" sldId="282"/>
            <ac:picMk id="9" creationId="{10EBC7BF-6383-40D1-91FE-291A489E44B8}"/>
          </ac:picMkLst>
        </pc:picChg>
        <pc:picChg chg="del">
          <ac:chgData name="Benjamin BRIFAULT" userId="418b4867-a0ad-4427-af4e-3afbfe16f187" providerId="ADAL" clId="{AA63376F-6284-4702-9284-3A4443376916}" dt="2022-03-24T18:03:00.324" v="822" actId="478"/>
          <ac:picMkLst>
            <pc:docMk/>
            <pc:sldMk cId="2052433722" sldId="282"/>
            <ac:picMk id="12" creationId="{9A22B98C-F0F9-4E63-8578-984CBD92F6AA}"/>
          </ac:picMkLst>
        </pc:picChg>
        <pc:picChg chg="add mod">
          <ac:chgData name="Benjamin BRIFAULT" userId="418b4867-a0ad-4427-af4e-3afbfe16f187" providerId="ADAL" clId="{AA63376F-6284-4702-9284-3A4443376916}" dt="2022-03-24T18:07:03.614" v="852" actId="1076"/>
          <ac:picMkLst>
            <pc:docMk/>
            <pc:sldMk cId="2052433722" sldId="282"/>
            <ac:picMk id="4098" creationId="{01AAAA07-9636-41F0-AD28-2B38BFF1D986}"/>
          </ac:picMkLst>
        </pc:picChg>
        <pc:picChg chg="add mod">
          <ac:chgData name="Benjamin BRIFAULT" userId="418b4867-a0ad-4427-af4e-3afbfe16f187" providerId="ADAL" clId="{AA63376F-6284-4702-9284-3A4443376916}" dt="2022-03-24T18:07:05.790" v="853" actId="1076"/>
          <ac:picMkLst>
            <pc:docMk/>
            <pc:sldMk cId="2052433722" sldId="282"/>
            <ac:picMk id="4100" creationId="{233F685B-82A0-4736-BA5A-430A31F0395F}"/>
          </ac:picMkLst>
        </pc:picChg>
      </pc:sldChg>
      <pc:sldChg chg="addSp delSp modSp add mod">
        <pc:chgData name="Benjamin BRIFAULT" userId="418b4867-a0ad-4427-af4e-3afbfe16f187" providerId="ADAL" clId="{AA63376F-6284-4702-9284-3A4443376916}" dt="2022-03-24T17:47:36.872" v="638" actId="1076"/>
        <pc:sldMkLst>
          <pc:docMk/>
          <pc:sldMk cId="455080686" sldId="283"/>
        </pc:sldMkLst>
        <pc:spChg chg="mod">
          <ac:chgData name="Benjamin BRIFAULT" userId="418b4867-a0ad-4427-af4e-3afbfe16f187" providerId="ADAL" clId="{AA63376F-6284-4702-9284-3A4443376916}" dt="2022-03-24T17:47:03.881" v="633" actId="20577"/>
          <ac:spMkLst>
            <pc:docMk/>
            <pc:sldMk cId="455080686" sldId="283"/>
            <ac:spMk id="2" creationId="{57552748-2E95-499D-ADB7-D4E2D00AFFCF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1" creationId="{B0541C28-F37A-4E97-A4C0-F69BC9C40ECA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2" creationId="{8E70F2D5-4D91-41B2-9067-A56B77E09AA1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3" creationId="{AE2AB150-D91A-4FE6-9A46-AC49F2C7B780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4" creationId="{9997C973-42DD-46A2-950C-9BBCA77BC200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6" creationId="{12559A18-AAA0-49E6-B002-2EFE67FDE68D}"/>
          </ac:spMkLst>
        </pc:spChg>
        <pc:spChg chg="del">
          <ac:chgData name="Benjamin BRIFAULT" userId="418b4867-a0ad-4427-af4e-3afbfe16f187" providerId="ADAL" clId="{AA63376F-6284-4702-9284-3A4443376916}" dt="2022-03-24T17:46:50.349" v="603" actId="478"/>
          <ac:spMkLst>
            <pc:docMk/>
            <pc:sldMk cId="455080686" sldId="283"/>
            <ac:spMk id="27" creationId="{0D051E99-AAEC-406D-AE47-4974CD1D7312}"/>
          </ac:spMkLst>
        </pc:spChg>
        <pc:picChg chg="add mod">
          <ac:chgData name="Benjamin BRIFAULT" userId="418b4867-a0ad-4427-af4e-3afbfe16f187" providerId="ADAL" clId="{AA63376F-6284-4702-9284-3A4443376916}" dt="2022-03-24T17:47:36.872" v="638" actId="1076"/>
          <ac:picMkLst>
            <pc:docMk/>
            <pc:sldMk cId="455080686" sldId="283"/>
            <ac:picMk id="12" creationId="{DDA3EB22-9286-4EF9-B04A-631632096F0F}"/>
          </ac:picMkLst>
        </pc:picChg>
        <pc:picChg chg="del">
          <ac:chgData name="Benjamin BRIFAULT" userId="418b4867-a0ad-4427-af4e-3afbfe16f187" providerId="ADAL" clId="{AA63376F-6284-4702-9284-3A4443376916}" dt="2022-03-24T17:46:50.349" v="603" actId="478"/>
          <ac:picMkLst>
            <pc:docMk/>
            <pc:sldMk cId="455080686" sldId="283"/>
            <ac:picMk id="20" creationId="{D672B5A2-BC5D-4DB5-96FB-AB8435E91207}"/>
          </ac:picMkLst>
        </pc:picChg>
      </pc:sldChg>
      <pc:sldChg chg="addSp delSp modSp add mod modNotesTx">
        <pc:chgData name="Benjamin BRIFAULT" userId="418b4867-a0ad-4427-af4e-3afbfe16f187" providerId="ADAL" clId="{AA63376F-6284-4702-9284-3A4443376916}" dt="2022-03-25T13:28:27.973" v="1593" actId="20577"/>
        <pc:sldMkLst>
          <pc:docMk/>
          <pc:sldMk cId="7686385" sldId="284"/>
        </pc:sldMkLst>
        <pc:spChg chg="mod">
          <ac:chgData name="Benjamin BRIFAULT" userId="418b4867-a0ad-4427-af4e-3afbfe16f187" providerId="ADAL" clId="{AA63376F-6284-4702-9284-3A4443376916}" dt="2022-03-24T18:57:16.435" v="1028" actId="1076"/>
          <ac:spMkLst>
            <pc:docMk/>
            <pc:sldMk cId="7686385" sldId="284"/>
            <ac:spMk id="4" creationId="{5A2DE19D-454C-4CB7-8515-C1DE40841AFD}"/>
          </ac:spMkLst>
        </pc:spChg>
        <pc:spChg chg="mod">
          <ac:chgData name="Benjamin BRIFAULT" userId="418b4867-a0ad-4427-af4e-3afbfe16f187" providerId="ADAL" clId="{AA63376F-6284-4702-9284-3A4443376916}" dt="2022-03-24T19:00:29.751" v="1156" actId="20577"/>
          <ac:spMkLst>
            <pc:docMk/>
            <pc:sldMk cId="7686385" sldId="284"/>
            <ac:spMk id="5" creationId="{31DB20D4-5B7B-44DD-8B60-A68656DDEC3F}"/>
          </ac:spMkLst>
        </pc:spChg>
        <pc:spChg chg="mod">
          <ac:chgData name="Benjamin BRIFAULT" userId="418b4867-a0ad-4427-af4e-3afbfe16f187" providerId="ADAL" clId="{AA63376F-6284-4702-9284-3A4443376916}" dt="2022-03-24T19:09:02.074" v="1178" actId="20577"/>
          <ac:spMkLst>
            <pc:docMk/>
            <pc:sldMk cId="7686385" sldId="284"/>
            <ac:spMk id="7" creationId="{B3DA88D8-C9DF-4653-8C57-F4AB02050582}"/>
          </ac:spMkLst>
        </pc:spChg>
        <pc:spChg chg="mod">
          <ac:chgData name="Benjamin BRIFAULT" userId="418b4867-a0ad-4427-af4e-3afbfe16f187" providerId="ADAL" clId="{AA63376F-6284-4702-9284-3A4443376916}" dt="2022-03-24T19:21:30.152" v="1263" actId="1076"/>
          <ac:spMkLst>
            <pc:docMk/>
            <pc:sldMk cId="7686385" sldId="284"/>
            <ac:spMk id="8" creationId="{965974F3-9F01-48A2-8CBD-666381D2799D}"/>
          </ac:spMkLst>
        </pc:spChg>
        <pc:spChg chg="mod">
          <ac:chgData name="Benjamin BRIFAULT" userId="418b4867-a0ad-4427-af4e-3afbfe16f187" providerId="ADAL" clId="{AA63376F-6284-4702-9284-3A4443376916}" dt="2022-03-24T19:09:06.243" v="1186" actId="20577"/>
          <ac:spMkLst>
            <pc:docMk/>
            <pc:sldMk cId="7686385" sldId="284"/>
            <ac:spMk id="10" creationId="{8988F79B-8346-4334-85C2-FD7A6380E0D9}"/>
          </ac:spMkLst>
        </pc:spChg>
        <pc:spChg chg="mod">
          <ac:chgData name="Benjamin BRIFAULT" userId="418b4867-a0ad-4427-af4e-3afbfe16f187" providerId="ADAL" clId="{AA63376F-6284-4702-9284-3A4443376916}" dt="2022-03-24T19:24:22.528" v="1349" actId="20577"/>
          <ac:spMkLst>
            <pc:docMk/>
            <pc:sldMk cId="7686385" sldId="284"/>
            <ac:spMk id="11" creationId="{955EA726-B383-4CF9-A66F-13659445829B}"/>
          </ac:spMkLst>
        </pc:spChg>
        <pc:spChg chg="mod">
          <ac:chgData name="Benjamin BRIFAULT" userId="418b4867-a0ad-4427-af4e-3afbfe16f187" providerId="ADAL" clId="{AA63376F-6284-4702-9284-3A4443376916}" dt="2022-03-24T18:49:47.965" v="999" actId="20577"/>
          <ac:spMkLst>
            <pc:docMk/>
            <pc:sldMk cId="7686385" sldId="284"/>
            <ac:spMk id="13" creationId="{F0EA636E-FF57-4941-9CCC-F6DDA6F894A8}"/>
          </ac:spMkLst>
        </pc:spChg>
        <pc:spChg chg="mod">
          <ac:chgData name="Benjamin BRIFAULT" userId="418b4867-a0ad-4427-af4e-3afbfe16f187" providerId="ADAL" clId="{AA63376F-6284-4702-9284-3A4443376916}" dt="2022-03-24T19:25:13.314" v="1465" actId="33524"/>
          <ac:spMkLst>
            <pc:docMk/>
            <pc:sldMk cId="7686385" sldId="284"/>
            <ac:spMk id="14" creationId="{C6F0C69D-040F-48CF-A9A5-43CCF0209500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15" creationId="{4DE56006-6096-478A-A793-314145A73E8A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16" creationId="{E8C159C4-C0CD-45A2-928B-864B65661242}"/>
          </ac:spMkLst>
        </pc:spChg>
        <pc:spChg chg="mod">
          <ac:chgData name="Benjamin BRIFAULT" userId="418b4867-a0ad-4427-af4e-3afbfe16f187" providerId="ADAL" clId="{AA63376F-6284-4702-9284-3A4443376916}" dt="2022-03-24T18:46:16.615" v="913" actId="20577"/>
          <ac:spMkLst>
            <pc:docMk/>
            <pc:sldMk cId="7686385" sldId="284"/>
            <ac:spMk id="19" creationId="{C5172D87-7C88-4082-988B-727D1857C791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0" creationId="{FBF41A34-611A-45E4-B001-C93156777954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1" creationId="{26328616-16EB-4F23-B3D0-FC46A8E51973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2" creationId="{300CCAA8-3A50-44F1-8319-224A963B9C41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3" creationId="{71AE4E4D-0FA1-4CB1-8019-00AE634972E3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4" creationId="{9104F7A0-7029-4028-A31C-A3058EB4D6AD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5" creationId="{9E3BE742-D31F-457D-8018-0B54F3CC19A6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6" creationId="{FBE677AB-DDC8-4D55-8658-A686DC05D8FF}"/>
          </ac:spMkLst>
        </pc:spChg>
        <pc:spChg chg="mod">
          <ac:chgData name="Benjamin BRIFAULT" userId="418b4867-a0ad-4427-af4e-3afbfe16f187" providerId="ADAL" clId="{AA63376F-6284-4702-9284-3A4443376916}" dt="2022-03-24T18:51:52.127" v="1000" actId="27803"/>
          <ac:spMkLst>
            <pc:docMk/>
            <pc:sldMk cId="7686385" sldId="284"/>
            <ac:spMk id="27" creationId="{973ACA4F-EC36-4D2E-BFD9-3C40ABD58477}"/>
          </ac:spMkLst>
        </pc:spChg>
        <pc:grpChg chg="mod">
          <ac:chgData name="Benjamin BRIFAULT" userId="418b4867-a0ad-4427-af4e-3afbfe16f187" providerId="ADAL" clId="{AA63376F-6284-4702-9284-3A4443376916}" dt="2022-03-24T18:51:52.127" v="1000" actId="27803"/>
          <ac:grpSpMkLst>
            <pc:docMk/>
            <pc:sldMk cId="7686385" sldId="284"/>
            <ac:grpSpMk id="2" creationId="{A825A35C-A884-4C3B-BF48-5D443D8F7391}"/>
          </ac:grpSpMkLst>
        </pc:grpChg>
        <pc:picChg chg="del mod">
          <ac:chgData name="Benjamin BRIFAULT" userId="418b4867-a0ad-4427-af4e-3afbfe16f187" providerId="ADAL" clId="{AA63376F-6284-4702-9284-3A4443376916}" dt="2022-03-24T18:56:57.856" v="1021" actId="21"/>
          <ac:picMkLst>
            <pc:docMk/>
            <pc:sldMk cId="7686385" sldId="284"/>
            <ac:picMk id="3" creationId="{B4F8F30A-6508-4974-9719-18A7E0F542B3}"/>
          </ac:picMkLst>
        </pc:picChg>
        <pc:picChg chg="del mod">
          <ac:chgData name="Benjamin BRIFAULT" userId="418b4867-a0ad-4427-af4e-3afbfe16f187" providerId="ADAL" clId="{AA63376F-6284-4702-9284-3A4443376916}" dt="2022-03-24T18:56:59.014" v="1022" actId="478"/>
          <ac:picMkLst>
            <pc:docMk/>
            <pc:sldMk cId="7686385" sldId="284"/>
            <ac:picMk id="6" creationId="{AF75F67E-919B-4A2B-B081-7E30457A7454}"/>
          </ac:picMkLst>
        </pc:picChg>
        <pc:picChg chg="add del">
          <ac:chgData name="Benjamin BRIFAULT" userId="418b4867-a0ad-4427-af4e-3afbfe16f187" providerId="ADAL" clId="{AA63376F-6284-4702-9284-3A4443376916}" dt="2022-03-24T18:56:19.363" v="1007" actId="478"/>
          <ac:picMkLst>
            <pc:docMk/>
            <pc:sldMk cId="7686385" sldId="284"/>
            <ac:picMk id="9" creationId="{10EBC7BF-6383-40D1-91FE-291A489E44B8}"/>
          </ac:picMkLst>
        </pc:picChg>
        <pc:picChg chg="mod">
          <ac:chgData name="Benjamin BRIFAULT" userId="418b4867-a0ad-4427-af4e-3afbfe16f187" providerId="ADAL" clId="{AA63376F-6284-4702-9284-3A4443376916}" dt="2022-03-24T18:58:11.190" v="1040" actId="14826"/>
          <ac:picMkLst>
            <pc:docMk/>
            <pc:sldMk cId="7686385" sldId="284"/>
            <ac:picMk id="12" creationId="{9A22B98C-F0F9-4E63-8578-984CBD92F6AA}"/>
          </ac:picMkLst>
        </pc:picChg>
        <pc:picChg chg="add del mod">
          <ac:chgData name="Benjamin BRIFAULT" userId="418b4867-a0ad-4427-af4e-3afbfe16f187" providerId="ADAL" clId="{AA63376F-6284-4702-9284-3A4443376916}" dt="2022-03-24T18:56:09.669" v="1003" actId="478"/>
          <ac:picMkLst>
            <pc:docMk/>
            <pc:sldMk cId="7686385" sldId="284"/>
            <ac:picMk id="28" creationId="{2D15C699-F897-40FB-872A-56D0E0514139}"/>
          </ac:picMkLst>
        </pc:picChg>
        <pc:picChg chg="add del mod">
          <ac:chgData name="Benjamin BRIFAULT" userId="418b4867-a0ad-4427-af4e-3afbfe16f187" providerId="ADAL" clId="{AA63376F-6284-4702-9284-3A4443376916}" dt="2022-03-24T18:56:18.369" v="1006" actId="21"/>
          <ac:picMkLst>
            <pc:docMk/>
            <pc:sldMk cId="7686385" sldId="284"/>
            <ac:picMk id="29" creationId="{44761737-EA36-4FBE-86AD-20E7ED914752}"/>
          </ac:picMkLst>
        </pc:picChg>
        <pc:picChg chg="add del mod">
          <ac:chgData name="Benjamin BRIFAULT" userId="418b4867-a0ad-4427-af4e-3afbfe16f187" providerId="ADAL" clId="{AA63376F-6284-4702-9284-3A4443376916}" dt="2022-03-24T19:08:49.962" v="1163" actId="21"/>
          <ac:picMkLst>
            <pc:docMk/>
            <pc:sldMk cId="7686385" sldId="284"/>
            <ac:picMk id="30" creationId="{91BA218E-A41D-4FEC-BFBB-6F9A6DB5EC86}"/>
          </ac:picMkLst>
        </pc:picChg>
        <pc:picChg chg="add del mod">
          <ac:chgData name="Benjamin BRIFAULT" userId="418b4867-a0ad-4427-af4e-3afbfe16f187" providerId="ADAL" clId="{AA63376F-6284-4702-9284-3A4443376916}" dt="2022-03-24T18:56:41.269" v="1011" actId="21"/>
          <ac:picMkLst>
            <pc:docMk/>
            <pc:sldMk cId="7686385" sldId="284"/>
            <ac:picMk id="31" creationId="{9877C2F0-FA9E-4022-99CC-524393DC7978}"/>
          </ac:picMkLst>
        </pc:picChg>
        <pc:picChg chg="add del mod">
          <ac:chgData name="Benjamin BRIFAULT" userId="418b4867-a0ad-4427-af4e-3afbfe16f187" providerId="ADAL" clId="{AA63376F-6284-4702-9284-3A4443376916}" dt="2022-03-24T18:56:47.785" v="1016"/>
          <ac:picMkLst>
            <pc:docMk/>
            <pc:sldMk cId="7686385" sldId="284"/>
            <ac:picMk id="32" creationId="{8EC3F8BC-43A3-4678-B2F0-799EF2567CF8}"/>
          </ac:picMkLst>
        </pc:picChg>
        <pc:picChg chg="add mod">
          <ac:chgData name="Benjamin BRIFAULT" userId="418b4867-a0ad-4427-af4e-3afbfe16f187" providerId="ADAL" clId="{AA63376F-6284-4702-9284-3A4443376916}" dt="2022-03-24T18:56:50.985" v="1019"/>
          <ac:picMkLst>
            <pc:docMk/>
            <pc:sldMk cId="7686385" sldId="284"/>
            <ac:picMk id="33" creationId="{70673382-B190-47DE-BD21-95194D98E550}"/>
          </ac:picMkLst>
        </pc:picChg>
        <pc:picChg chg="add del mod">
          <ac:chgData name="Benjamin BRIFAULT" userId="418b4867-a0ad-4427-af4e-3afbfe16f187" providerId="ADAL" clId="{AA63376F-6284-4702-9284-3A4443376916}" dt="2022-03-24T19:08:51.800" v="1164" actId="478"/>
          <ac:picMkLst>
            <pc:docMk/>
            <pc:sldMk cId="7686385" sldId="284"/>
            <ac:picMk id="34" creationId="{F591A843-7730-4F9E-AF9A-9DEC18D891C1}"/>
          </ac:picMkLst>
        </pc:picChg>
        <pc:picChg chg="add del mod">
          <ac:chgData name="Benjamin BRIFAULT" userId="418b4867-a0ad-4427-af4e-3afbfe16f187" providerId="ADAL" clId="{AA63376F-6284-4702-9284-3A4443376916}" dt="2022-03-24T19:08:40.649" v="1159" actId="21"/>
          <ac:picMkLst>
            <pc:docMk/>
            <pc:sldMk cId="7686385" sldId="284"/>
            <ac:picMk id="35" creationId="{0353A9F1-FF7A-49C5-9A93-FD11DAC46D13}"/>
          </ac:picMkLst>
        </pc:picChg>
        <pc:picChg chg="add mod">
          <ac:chgData name="Benjamin BRIFAULT" userId="418b4867-a0ad-4427-af4e-3afbfe16f187" providerId="ADAL" clId="{AA63376F-6284-4702-9284-3A4443376916}" dt="2022-03-24T19:08:44.736" v="1161"/>
          <ac:picMkLst>
            <pc:docMk/>
            <pc:sldMk cId="7686385" sldId="284"/>
            <ac:picMk id="36" creationId="{17654712-1A17-43B3-A382-D5461E973F0C}"/>
          </ac:picMkLst>
        </pc:picChg>
        <pc:picChg chg="add mod">
          <ac:chgData name="Benjamin BRIFAULT" userId="418b4867-a0ad-4427-af4e-3afbfe16f187" providerId="ADAL" clId="{AA63376F-6284-4702-9284-3A4443376916}" dt="2022-03-24T19:08:52.401" v="1165"/>
          <ac:picMkLst>
            <pc:docMk/>
            <pc:sldMk cId="7686385" sldId="284"/>
            <ac:picMk id="37" creationId="{B4DB9E69-DABF-4226-AEBE-7B70DAA30855}"/>
          </ac:picMkLst>
        </pc:picChg>
      </pc:sldChg>
      <pc:sldChg chg="modSp mod">
        <pc:chgData name="Benjamin BRIFAULT" userId="418b4867-a0ad-4427-af4e-3afbfe16f187" providerId="ADAL" clId="{AA63376F-6284-4702-9284-3A4443376916}" dt="2022-03-25T13:29:15.894" v="1596" actId="20577"/>
        <pc:sldMkLst>
          <pc:docMk/>
          <pc:sldMk cId="628195217" sldId="286"/>
        </pc:sldMkLst>
        <pc:graphicFrameChg chg="modGraphic">
          <ac:chgData name="Benjamin BRIFAULT" userId="418b4867-a0ad-4427-af4e-3afbfe16f187" providerId="ADAL" clId="{AA63376F-6284-4702-9284-3A4443376916}" dt="2022-03-25T13:29:15.894" v="1596" actId="20577"/>
          <ac:graphicFrameMkLst>
            <pc:docMk/>
            <pc:sldMk cId="628195217" sldId="286"/>
            <ac:graphicFrameMk id="28" creationId="{11CA49BD-C584-4CC7-B9A7-2B17CEEB94EC}"/>
          </ac:graphicFrameMkLst>
        </pc:graphicFrameChg>
      </pc:sldChg>
    </pc:docChg>
  </pc:docChgLst>
  <pc:docChgLst>
    <pc:chgData name="LECRAS ARTHUR" userId="S::arthur.lecras@viacesi.fr::de347671-76b4-4c26-9783-47bf1ffa0ea1" providerId="AD" clId="Web-{12A4A842-A785-9249-3727-01D95380253A}"/>
    <pc:docChg chg="modSld">
      <pc:chgData name="LECRAS ARTHUR" userId="S::arthur.lecras@viacesi.fr::de347671-76b4-4c26-9783-47bf1ffa0ea1" providerId="AD" clId="Web-{12A4A842-A785-9249-3727-01D95380253A}" dt="2022-03-24T21:52:06.919" v="251" actId="1076"/>
      <pc:docMkLst>
        <pc:docMk/>
      </pc:docMkLst>
      <pc:sldChg chg="addSp modSp">
        <pc:chgData name="LECRAS ARTHUR" userId="S::arthur.lecras@viacesi.fr::de347671-76b4-4c26-9783-47bf1ffa0ea1" providerId="AD" clId="Web-{12A4A842-A785-9249-3727-01D95380253A}" dt="2022-03-24T21:52:06.919" v="251" actId="1076"/>
        <pc:sldMkLst>
          <pc:docMk/>
          <pc:sldMk cId="4146081781" sldId="281"/>
        </pc:sldMkLst>
        <pc:spChg chg="mod">
          <ac:chgData name="LECRAS ARTHUR" userId="S::arthur.lecras@viacesi.fr::de347671-76b4-4c26-9783-47bf1ffa0ea1" providerId="AD" clId="Web-{12A4A842-A785-9249-3727-01D95380253A}" dt="2022-03-24T21:52:05.497" v="228" actId="14100"/>
          <ac:spMkLst>
            <pc:docMk/>
            <pc:sldMk cId="4146081781" sldId="281"/>
            <ac:spMk id="7" creationId="{0FE943D0-10E7-5DF0-92FC-2A48B5CD1164}"/>
          </ac:spMkLst>
        </pc:spChg>
        <pc:spChg chg="mod">
          <ac:chgData name="LECRAS ARTHUR" userId="S::arthur.lecras@viacesi.fr::de347671-76b4-4c26-9783-47bf1ffa0ea1" providerId="AD" clId="Web-{12A4A842-A785-9249-3727-01D95380253A}" dt="2022-03-24T21:52:05.122" v="222" actId="1076"/>
          <ac:spMkLst>
            <pc:docMk/>
            <pc:sldMk cId="4146081781" sldId="281"/>
            <ac:spMk id="31" creationId="{BCE1C997-9614-E1AF-D2ED-C41880F0D9EA}"/>
          </ac:spMkLst>
        </pc:spChg>
        <pc:spChg chg="mod">
          <ac:chgData name="LECRAS ARTHUR" userId="S::arthur.lecras@viacesi.fr::de347671-76b4-4c26-9783-47bf1ffa0ea1" providerId="AD" clId="Web-{12A4A842-A785-9249-3727-01D95380253A}" dt="2022-03-24T21:52:06.263" v="241" actId="1076"/>
          <ac:spMkLst>
            <pc:docMk/>
            <pc:sldMk cId="4146081781" sldId="281"/>
            <ac:spMk id="33" creationId="{96D8D7E2-C2EF-F355-BF41-5999B4102E4E}"/>
          </ac:spMkLst>
        </pc:spChg>
        <pc:spChg chg="add mod ord">
          <ac:chgData name="LECRAS ARTHUR" userId="S::arthur.lecras@viacesi.fr::de347671-76b4-4c26-9783-47bf1ffa0ea1" providerId="AD" clId="Web-{12A4A842-A785-9249-3727-01D95380253A}" dt="2022-03-24T21:52:05.654" v="231" actId="14100"/>
          <ac:spMkLst>
            <pc:docMk/>
            <pc:sldMk cId="4146081781" sldId="281"/>
            <ac:spMk id="34" creationId="{8E3D54AD-96AB-D0E0-B08C-C1A3191968AB}"/>
          </ac:spMkLst>
        </pc:spChg>
        <pc:spChg chg="mod ord">
          <ac:chgData name="LECRAS ARTHUR" userId="S::arthur.lecras@viacesi.fr::de347671-76b4-4c26-9783-47bf1ffa0ea1" providerId="AD" clId="Web-{12A4A842-A785-9249-3727-01D95380253A}" dt="2022-03-24T21:52:06.763" v="249" actId="1076"/>
          <ac:spMkLst>
            <pc:docMk/>
            <pc:sldMk cId="4146081781" sldId="281"/>
            <ac:spMk id="43" creationId="{E22C82FB-5A50-9BA2-FDD1-517E9EEA19A2}"/>
          </ac:spMkLst>
        </pc:spChg>
        <pc:spChg chg="add mod ord">
          <ac:chgData name="LECRAS ARTHUR" userId="S::arthur.lecras@viacesi.fr::de347671-76b4-4c26-9783-47bf1ffa0ea1" providerId="AD" clId="Web-{12A4A842-A785-9249-3727-01D95380253A}" dt="2022-03-24T21:52:06.169" v="239" actId="1076"/>
          <ac:spMkLst>
            <pc:docMk/>
            <pc:sldMk cId="4146081781" sldId="281"/>
            <ac:spMk id="44" creationId="{85C9239F-9DB8-670E-2C84-BEC72103061E}"/>
          </ac:spMkLst>
        </pc:spChg>
        <pc:spChg chg="add mod ord">
          <ac:chgData name="LECRAS ARTHUR" userId="S::arthur.lecras@viacesi.fr::de347671-76b4-4c26-9783-47bf1ffa0ea1" providerId="AD" clId="Web-{12A4A842-A785-9249-3727-01D95380253A}" dt="2022-03-24T21:52:04.966" v="218" actId="14100"/>
          <ac:spMkLst>
            <pc:docMk/>
            <pc:sldMk cId="4146081781" sldId="281"/>
            <ac:spMk id="45" creationId="{3D0173AD-3B8E-084C-020F-D63D33F24641}"/>
          </ac:spMkLst>
        </pc:spChg>
        <pc:spChg chg="add mod ord">
          <ac:chgData name="LECRAS ARTHUR" userId="S::arthur.lecras@viacesi.fr::de347671-76b4-4c26-9783-47bf1ffa0ea1" providerId="AD" clId="Web-{12A4A842-A785-9249-3727-01D95380253A}" dt="2022-03-24T21:52:04.325" v="208" actId="14100"/>
          <ac:spMkLst>
            <pc:docMk/>
            <pc:sldMk cId="4146081781" sldId="281"/>
            <ac:spMk id="46" creationId="{34A228F1-A4D1-5AEB-9C88-5BF86F03DAED}"/>
          </ac:spMkLst>
        </pc:spChg>
        <pc:spChg chg="add mod ord">
          <ac:chgData name="LECRAS ARTHUR" userId="S::arthur.lecras@viacesi.fr::de347671-76b4-4c26-9783-47bf1ffa0ea1" providerId="AD" clId="Web-{12A4A842-A785-9249-3727-01D95380253A}" dt="2022-03-24T21:52:04.622" v="213" actId="14100"/>
          <ac:spMkLst>
            <pc:docMk/>
            <pc:sldMk cId="4146081781" sldId="281"/>
            <ac:spMk id="47" creationId="{8EED9D7C-954F-6F42-E39D-7E5CF899408F}"/>
          </ac:spMkLst>
        </pc:spChg>
        <pc:picChg chg="mod">
          <ac:chgData name="LECRAS ARTHUR" userId="S::arthur.lecras@viacesi.fr::de347671-76b4-4c26-9783-47bf1ffa0ea1" providerId="AD" clId="Web-{12A4A842-A785-9249-3727-01D95380253A}" dt="2022-03-24T21:52:06.263" v="242" actId="1076"/>
          <ac:picMkLst>
            <pc:docMk/>
            <pc:sldMk cId="4146081781" sldId="281"/>
            <ac:picMk id="4" creationId="{224D8823-5628-D406-647F-7B749BAEFEE2}"/>
          </ac:picMkLst>
        </pc:picChg>
        <pc:picChg chg="mod">
          <ac:chgData name="LECRAS ARTHUR" userId="S::arthur.lecras@viacesi.fr::de347671-76b4-4c26-9783-47bf1ffa0ea1" providerId="AD" clId="Web-{12A4A842-A785-9249-3727-01D95380253A}" dt="2022-03-24T21:52:06.919" v="251" actId="1076"/>
          <ac:picMkLst>
            <pc:docMk/>
            <pc:sldMk cId="4146081781" sldId="281"/>
            <ac:picMk id="32" creationId="{1C610CE8-CFC6-9E5B-5A2A-E7917449DF33}"/>
          </ac:picMkLst>
        </pc:picChg>
        <pc:picChg chg="mod">
          <ac:chgData name="LECRAS ARTHUR" userId="S::arthur.lecras@viacesi.fr::de347671-76b4-4c26-9783-47bf1ffa0ea1" providerId="AD" clId="Web-{12A4A842-A785-9249-3727-01D95380253A}" dt="2022-03-24T21:52:04.497" v="211" actId="1076"/>
          <ac:picMkLst>
            <pc:docMk/>
            <pc:sldMk cId="4146081781" sldId="281"/>
            <ac:picMk id="38" creationId="{42D982FD-E2D9-2293-D73B-90F550501ED5}"/>
          </ac:picMkLst>
        </pc:picChg>
        <pc:picChg chg="mod">
          <ac:chgData name="LECRAS ARTHUR" userId="S::arthur.lecras@viacesi.fr::de347671-76b4-4c26-9783-47bf1ffa0ea1" providerId="AD" clId="Web-{12A4A842-A785-9249-3727-01D95380253A}" dt="2022-03-24T21:52:06.185" v="240" actId="1076"/>
          <ac:picMkLst>
            <pc:docMk/>
            <pc:sldMk cId="4146081781" sldId="281"/>
            <ac:picMk id="40" creationId="{1F5DEFCC-24F7-E5A9-5035-FAD52DCC64C5}"/>
          </ac:picMkLst>
        </pc:picChg>
        <pc:picChg chg="add mod">
          <ac:chgData name="LECRAS ARTHUR" userId="S::arthur.lecras@viacesi.fr::de347671-76b4-4c26-9783-47bf1ffa0ea1" providerId="AD" clId="Web-{12A4A842-A785-9249-3727-01D95380253A}" dt="2022-03-24T21:52:06.779" v="250" actId="1076"/>
          <ac:picMkLst>
            <pc:docMk/>
            <pc:sldMk cId="4146081781" sldId="281"/>
            <ac:picMk id="49" creationId="{E6554629-8389-3EC0-C569-93966EE13EFE}"/>
          </ac:picMkLst>
        </pc:picChg>
      </pc:sldChg>
    </pc:docChg>
  </pc:docChgLst>
  <pc:docChgLst>
    <pc:chgData name="PORET NATHAN" userId="S::nathan.poret@viacesi.fr::ec1c7efb-0887-480d-9503-c31fe3b00689" providerId="AD" clId="Web-{ECA2352C-C298-311C-3A2A-7D20279A3CBC}"/>
    <pc:docChg chg="addSld modSld">
      <pc:chgData name="PORET NATHAN" userId="S::nathan.poret@viacesi.fr::ec1c7efb-0887-480d-9503-c31fe3b00689" providerId="AD" clId="Web-{ECA2352C-C298-311C-3A2A-7D20279A3CBC}" dt="2022-03-24T21:18:00.387" v="114" actId="1076"/>
      <pc:docMkLst>
        <pc:docMk/>
      </pc:docMkLst>
      <pc:sldChg chg="addSp delSp modSp">
        <pc:chgData name="PORET NATHAN" userId="S::nathan.poret@viacesi.fr::ec1c7efb-0887-480d-9503-c31fe3b00689" providerId="AD" clId="Web-{ECA2352C-C298-311C-3A2A-7D20279A3CBC}" dt="2022-03-24T20:55:04.047" v="86" actId="1076"/>
        <pc:sldMkLst>
          <pc:docMk/>
          <pc:sldMk cId="0" sldId="260"/>
        </pc:sldMkLst>
        <pc:spChg chg="add del mod">
          <ac:chgData name="PORET NATHAN" userId="S::nathan.poret@viacesi.fr::ec1c7efb-0887-480d-9503-c31fe3b00689" providerId="AD" clId="Web-{ECA2352C-C298-311C-3A2A-7D20279A3CBC}" dt="2022-03-24T20:54:42.310" v="81" actId="1076"/>
          <ac:spMkLst>
            <pc:docMk/>
            <pc:sldMk cId="0" sldId="260"/>
            <ac:spMk id="21" creationId="{B0541C28-F37A-4E97-A4C0-F69BC9C40ECA}"/>
          </ac:spMkLst>
        </pc:spChg>
        <pc:spChg chg="add del mod">
          <ac:chgData name="PORET NATHAN" userId="S::nathan.poret@viacesi.fr::ec1c7efb-0887-480d-9503-c31fe3b00689" providerId="AD" clId="Web-{ECA2352C-C298-311C-3A2A-7D20279A3CBC}" dt="2022-03-24T20:54:39.481" v="80" actId="1076"/>
          <ac:spMkLst>
            <pc:docMk/>
            <pc:sldMk cId="0" sldId="260"/>
            <ac:spMk id="22" creationId="{8E70F2D5-4D91-41B2-9067-A56B77E09AA1}"/>
          </ac:spMkLst>
        </pc:spChg>
        <pc:spChg chg="add del mod">
          <ac:chgData name="PORET NATHAN" userId="S::nathan.poret@viacesi.fr::ec1c7efb-0887-480d-9503-c31fe3b00689" providerId="AD" clId="Web-{ECA2352C-C298-311C-3A2A-7D20279A3CBC}" dt="2022-03-24T20:54:44.279" v="82" actId="1076"/>
          <ac:spMkLst>
            <pc:docMk/>
            <pc:sldMk cId="0" sldId="260"/>
            <ac:spMk id="23" creationId="{AE2AB150-D91A-4FE6-9A46-AC49F2C7B780}"/>
          </ac:spMkLst>
        </pc:spChg>
        <pc:spChg chg="mod">
          <ac:chgData name="PORET NATHAN" userId="S::nathan.poret@viacesi.fr::ec1c7efb-0887-480d-9503-c31fe3b00689" providerId="AD" clId="Web-{ECA2352C-C298-311C-3A2A-7D20279A3CBC}" dt="2022-03-24T20:52:25.322" v="21" actId="1076"/>
          <ac:spMkLst>
            <pc:docMk/>
            <pc:sldMk cId="0" sldId="260"/>
            <ac:spMk id="24" creationId="{9997C973-42DD-46A2-950C-9BBCA77BC200}"/>
          </ac:spMkLst>
        </pc:spChg>
        <pc:spChg chg="mod">
          <ac:chgData name="PORET NATHAN" userId="S::nathan.poret@viacesi.fr::ec1c7efb-0887-480d-9503-c31fe3b00689" providerId="AD" clId="Web-{ECA2352C-C298-311C-3A2A-7D20279A3CBC}" dt="2022-03-24T20:54:47.841" v="83" actId="1076"/>
          <ac:spMkLst>
            <pc:docMk/>
            <pc:sldMk cId="0" sldId="260"/>
            <ac:spMk id="26" creationId="{12559A18-AAA0-49E6-B002-2EFE67FDE68D}"/>
          </ac:spMkLst>
        </pc:spChg>
        <pc:spChg chg="mod">
          <ac:chgData name="PORET NATHAN" userId="S::nathan.poret@viacesi.fr::ec1c7efb-0887-480d-9503-c31fe3b00689" providerId="AD" clId="Web-{ECA2352C-C298-311C-3A2A-7D20279A3CBC}" dt="2022-03-24T20:54:52.622" v="84" actId="1076"/>
          <ac:spMkLst>
            <pc:docMk/>
            <pc:sldMk cId="0" sldId="260"/>
            <ac:spMk id="27" creationId="{0D051E99-AAEC-406D-AE47-4974CD1D7312}"/>
          </ac:spMkLst>
        </pc:spChg>
        <pc:picChg chg="add del mod">
          <ac:chgData name="PORET NATHAN" userId="S::nathan.poret@viacesi.fr::ec1c7efb-0887-480d-9503-c31fe3b00689" providerId="AD" clId="Web-{ECA2352C-C298-311C-3A2A-7D20279A3CBC}" dt="2022-03-24T20:55:04.047" v="86" actId="1076"/>
          <ac:picMkLst>
            <pc:docMk/>
            <pc:sldMk cId="0" sldId="260"/>
            <ac:picMk id="20" creationId="{D672B5A2-BC5D-4DB5-96FB-AB8435E91207}"/>
          </ac:picMkLst>
        </pc:picChg>
      </pc:sldChg>
      <pc:sldChg chg="modSp new">
        <pc:chgData name="PORET NATHAN" userId="S::nathan.poret@viacesi.fr::ec1c7efb-0887-480d-9503-c31fe3b00689" providerId="AD" clId="Web-{ECA2352C-C298-311C-3A2A-7D20279A3CBC}" dt="2022-03-24T21:18:00.387" v="114" actId="1076"/>
        <pc:sldMkLst>
          <pc:docMk/>
          <pc:sldMk cId="369506444" sldId="285"/>
        </pc:sldMkLst>
        <pc:spChg chg="mod">
          <ac:chgData name="PORET NATHAN" userId="S::nathan.poret@viacesi.fr::ec1c7efb-0887-480d-9503-c31fe3b00689" providerId="AD" clId="Web-{ECA2352C-C298-311C-3A2A-7D20279A3CBC}" dt="2022-03-24T21:18:00.387" v="114" actId="1076"/>
          <ac:spMkLst>
            <pc:docMk/>
            <pc:sldMk cId="369506444" sldId="285"/>
            <ac:spMk id="10" creationId="{090B3F65-A37D-E91A-BAE6-8CB72DDFD24B}"/>
          </ac:spMkLst>
        </pc:spChg>
      </pc:sldChg>
    </pc:docChg>
  </pc:docChgLst>
  <pc:docChgLst>
    <pc:chgData name="BRIFAULT BENJAMIN" userId="S::benjamin.brifault@viacesi.fr::418b4867-a0ad-4427-af4e-3afbfe16f187" providerId="AD" clId="Web-{75BB6C0D-C0D8-0B4B-3CDC-9E2A501725FE}"/>
    <pc:docChg chg="modSld sldOrd modSection">
      <pc:chgData name="BRIFAULT BENJAMIN" userId="S::benjamin.brifault@viacesi.fr::418b4867-a0ad-4427-af4e-3afbfe16f187" providerId="AD" clId="Web-{75BB6C0D-C0D8-0B4B-3CDC-9E2A501725FE}" dt="2022-03-25T12:43:33.929" v="178"/>
      <pc:docMkLst>
        <pc:docMk/>
      </pc:docMkLst>
      <pc:sldChg chg="addSp modSp">
        <pc:chgData name="BRIFAULT BENJAMIN" userId="S::benjamin.brifault@viacesi.fr::418b4867-a0ad-4427-af4e-3afbfe16f187" providerId="AD" clId="Web-{75BB6C0D-C0D8-0B4B-3CDC-9E2A501725FE}" dt="2022-03-25T12:42:01.802" v="146"/>
        <pc:sldMkLst>
          <pc:docMk/>
          <pc:sldMk cId="0" sldId="257"/>
        </pc:sldMkLst>
        <pc:spChg chg="mod">
          <ac:chgData name="BRIFAULT BENJAMIN" userId="S::benjamin.brifault@viacesi.fr::418b4867-a0ad-4427-af4e-3afbfe16f187" providerId="AD" clId="Web-{75BB6C0D-C0D8-0B4B-3CDC-9E2A501725FE}" dt="2022-03-25T12:29:37.378" v="5" actId="20577"/>
          <ac:spMkLst>
            <pc:docMk/>
            <pc:sldMk cId="0" sldId="257"/>
            <ac:spMk id="3" creationId="{CF414B34-E591-4E82-AD4F-2E36936AEB00}"/>
          </ac:spMkLst>
        </pc:spChg>
        <pc:spChg chg="add">
          <ac:chgData name="BRIFAULT BENJAMIN" userId="S::benjamin.brifault@viacesi.fr::418b4867-a0ad-4427-af4e-3afbfe16f187" providerId="AD" clId="Web-{75BB6C0D-C0D8-0B4B-3CDC-9E2A501725FE}" dt="2022-03-25T12:42:01.802" v="146"/>
          <ac:spMkLst>
            <pc:docMk/>
            <pc:sldMk cId="0" sldId="257"/>
            <ac:spMk id="22" creationId="{8392E935-E1C1-DCE5-3FFE-12F7AF3AEA84}"/>
          </ac:spMkLst>
        </pc:spChg>
      </pc:sldChg>
      <pc:sldChg chg="delSp ord modNotes">
        <pc:chgData name="BRIFAULT BENJAMIN" userId="S::benjamin.brifault@viacesi.fr::418b4867-a0ad-4427-af4e-3afbfe16f187" providerId="AD" clId="Web-{75BB6C0D-C0D8-0B4B-3CDC-9E2A501725FE}" dt="2022-03-25T12:43:33.929" v="178"/>
        <pc:sldMkLst>
          <pc:docMk/>
          <pc:sldMk cId="0" sldId="258"/>
        </pc:sldMkLst>
        <pc:spChg chg="del">
          <ac:chgData name="BRIFAULT BENJAMIN" userId="S::benjamin.brifault@viacesi.fr::418b4867-a0ad-4427-af4e-3afbfe16f187" providerId="AD" clId="Web-{75BB6C0D-C0D8-0B4B-3CDC-9E2A501725FE}" dt="2022-03-25T12:41:56.818" v="145"/>
          <ac:spMkLst>
            <pc:docMk/>
            <pc:sldMk cId="0" sldId="258"/>
            <ac:spMk id="25" creationId="{9622C81A-245B-436F-BB04-58D0CB6EEE10}"/>
          </ac:spMkLst>
        </pc:spChg>
      </pc:sldChg>
    </pc:docChg>
  </pc:docChgLst>
  <pc:docChgLst>
    <pc:chgData name="BINGO KPOGNON DOVE-STEEVE" userId="S::dovesteeve.bingokpognon@viacesi.fr::492a5550-466a-435b-9e74-d29b87cda3df" providerId="AD" clId="Web-{E65B730C-094A-DCAA-372B-1AFC97A3BB6E}"/>
    <pc:docChg chg="modSld">
      <pc:chgData name="BINGO KPOGNON DOVE-STEEVE" userId="S::dovesteeve.bingokpognon@viacesi.fr::492a5550-466a-435b-9e74-d29b87cda3df" providerId="AD" clId="Web-{E65B730C-094A-DCAA-372B-1AFC97A3BB6E}" dt="2022-03-25T08:49:49.634" v="1" actId="20577"/>
      <pc:docMkLst>
        <pc:docMk/>
      </pc:docMkLst>
      <pc:sldChg chg="modSp">
        <pc:chgData name="BINGO KPOGNON DOVE-STEEVE" userId="S::dovesteeve.bingokpognon@viacesi.fr::492a5550-466a-435b-9e74-d29b87cda3df" providerId="AD" clId="Web-{E65B730C-094A-DCAA-372B-1AFC97A3BB6E}" dt="2022-03-25T08:49:49.634" v="1" actId="20577"/>
        <pc:sldMkLst>
          <pc:docMk/>
          <pc:sldMk cId="0" sldId="256"/>
        </pc:sldMkLst>
        <pc:spChg chg="mod">
          <ac:chgData name="BINGO KPOGNON DOVE-STEEVE" userId="S::dovesteeve.bingokpognon@viacesi.fr::492a5550-466a-435b-9e74-d29b87cda3df" providerId="AD" clId="Web-{E65B730C-094A-DCAA-372B-1AFC97A3BB6E}" dt="2022-03-25T08:49:49.634" v="1" actId="20577"/>
          <ac:spMkLst>
            <pc:docMk/>
            <pc:sldMk cId="0" sldId="256"/>
            <ac:spMk id="5" creationId="{5D376B13-5182-4A8C-928A-C450587F40B4}"/>
          </ac:spMkLst>
        </pc:spChg>
      </pc:sldChg>
    </pc:docChg>
  </pc:docChgLst>
  <pc:docChgLst>
    <pc:chgData name="LECRAS ARTHUR" userId="S::arthur.lecras@viacesi.fr::de347671-76b4-4c26-9783-47bf1ffa0ea1" providerId="AD" clId="Web-{44F18A3B-1D39-8AAE-E426-9A8B0EA15D8B}"/>
    <pc:docChg chg="modSld">
      <pc:chgData name="LECRAS ARTHUR" userId="S::arthur.lecras@viacesi.fr::de347671-76b4-4c26-9783-47bf1ffa0ea1" providerId="AD" clId="Web-{44F18A3B-1D39-8AAE-E426-9A8B0EA15D8B}" dt="2022-03-24T22:10:27.094" v="26"/>
      <pc:docMkLst>
        <pc:docMk/>
      </pc:docMkLst>
      <pc:sldChg chg="modSp">
        <pc:chgData name="LECRAS ARTHUR" userId="S::arthur.lecras@viacesi.fr::de347671-76b4-4c26-9783-47bf1ffa0ea1" providerId="AD" clId="Web-{44F18A3B-1D39-8AAE-E426-9A8B0EA15D8B}" dt="2022-03-24T22:10:27.094" v="26"/>
        <pc:sldMkLst>
          <pc:docMk/>
          <pc:sldMk cId="4146081781" sldId="281"/>
        </pc:sldMkLst>
        <pc:spChg chg="mod">
          <ac:chgData name="LECRAS ARTHUR" userId="S::arthur.lecras@viacesi.fr::de347671-76b4-4c26-9783-47bf1ffa0ea1" providerId="AD" clId="Web-{44F18A3B-1D39-8AAE-E426-9A8B0EA15D8B}" dt="2022-03-24T22:10:26.906" v="16"/>
          <ac:spMkLst>
            <pc:docMk/>
            <pc:sldMk cId="4146081781" sldId="281"/>
            <ac:spMk id="2" creationId="{AAE09BA4-5A87-41A5-8F34-DC57D1CAD5BD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984" v="18"/>
          <ac:spMkLst>
            <pc:docMk/>
            <pc:sldMk cId="4146081781" sldId="281"/>
            <ac:spMk id="6" creationId="{C9A9514D-EAEC-63E1-2CB0-280F3C7B5329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719" v="6"/>
          <ac:spMkLst>
            <pc:docMk/>
            <pc:sldMk cId="4146081781" sldId="281"/>
            <ac:spMk id="7" creationId="{0FE943D0-10E7-5DF0-92FC-2A48B5CD1164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7.078" v="25"/>
          <ac:spMkLst>
            <pc:docMk/>
            <pc:sldMk cId="4146081781" sldId="281"/>
            <ac:spMk id="10" creationId="{873EC046-0D9B-9FDD-D3F6-78D54EE6396C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984" v="19"/>
          <ac:spMkLst>
            <pc:docMk/>
            <pc:sldMk cId="4146081781" sldId="281"/>
            <ac:spMk id="22" creationId="{D864CBAE-8369-C03D-E079-DD97374959B7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7.031" v="22"/>
          <ac:spMkLst>
            <pc:docMk/>
            <pc:sldMk cId="4146081781" sldId="281"/>
            <ac:spMk id="26" creationId="{9EA6144F-4891-E774-76A4-6FC3C4831C42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7.062" v="24"/>
          <ac:spMkLst>
            <pc:docMk/>
            <pc:sldMk cId="4146081781" sldId="281"/>
            <ac:spMk id="29" creationId="{18BBEA56-C056-C726-6EB3-535C3ACD8E71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703" v="5"/>
          <ac:spMkLst>
            <pc:docMk/>
            <pc:sldMk cId="4146081781" sldId="281"/>
            <ac:spMk id="33" creationId="{96D8D7E2-C2EF-F355-BF41-5999B4102E4E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672" v="1"/>
          <ac:spMkLst>
            <pc:docMk/>
            <pc:sldMk cId="4146081781" sldId="281"/>
            <ac:spMk id="34" creationId="{8E3D54AD-96AB-D0E0-B08C-C1A3191968AB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656" v="0"/>
          <ac:spMkLst>
            <pc:docMk/>
            <pc:sldMk cId="4146081781" sldId="281"/>
            <ac:spMk id="43" creationId="{E22C82FB-5A50-9BA2-FDD1-517E9EEA19A2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859" v="15"/>
          <ac:spMkLst>
            <pc:docMk/>
            <pc:sldMk cId="4146081781" sldId="281"/>
            <ac:spMk id="44" creationId="{85C9239F-9DB8-670E-2C84-BEC72103061E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672" v="2"/>
          <ac:spMkLst>
            <pc:docMk/>
            <pc:sldMk cId="4146081781" sldId="281"/>
            <ac:spMk id="45" creationId="{3D0173AD-3B8E-084C-020F-D63D33F24641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687" v="3"/>
          <ac:spMkLst>
            <pc:docMk/>
            <pc:sldMk cId="4146081781" sldId="281"/>
            <ac:spMk id="46" creationId="{34A228F1-A4D1-5AEB-9C88-5BF86F03DAED}"/>
          </ac:spMkLst>
        </pc:spChg>
        <pc:spChg chg="mod">
          <ac:chgData name="LECRAS ARTHUR" userId="S::arthur.lecras@viacesi.fr::de347671-76b4-4c26-9783-47bf1ffa0ea1" providerId="AD" clId="Web-{44F18A3B-1D39-8AAE-E426-9A8B0EA15D8B}" dt="2022-03-24T22:10:26.687" v="4"/>
          <ac:spMkLst>
            <pc:docMk/>
            <pc:sldMk cId="4146081781" sldId="281"/>
            <ac:spMk id="47" creationId="{8EED9D7C-954F-6F42-E39D-7E5CF899408F}"/>
          </ac:spMkLst>
        </pc:spChg>
        <pc:picChg chg="mod">
          <ac:chgData name="LECRAS ARTHUR" userId="S::arthur.lecras@viacesi.fr::de347671-76b4-4c26-9783-47bf1ffa0ea1" providerId="AD" clId="Web-{44F18A3B-1D39-8AAE-E426-9A8B0EA15D8B}" dt="2022-03-24T22:10:26.953" v="17"/>
          <ac:picMkLst>
            <pc:docMk/>
            <pc:sldMk cId="4146081781" sldId="281"/>
            <ac:picMk id="3" creationId="{20879A12-FC28-5699-5E3A-F6C58FD19D9C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19" v="7"/>
          <ac:picMkLst>
            <pc:docMk/>
            <pc:sldMk cId="4146081781" sldId="281"/>
            <ac:picMk id="4" creationId="{224D8823-5628-D406-647F-7B749BAEFEE2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7" v="20"/>
          <ac:picMkLst>
            <pc:docMk/>
            <pc:sldMk cId="4146081781" sldId="281"/>
            <ac:picMk id="23" creationId="{D3701E50-7B0C-0EAE-DDD1-A98DF8F4A000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7.016" v="21"/>
          <ac:picMkLst>
            <pc:docMk/>
            <pc:sldMk cId="4146081781" sldId="281"/>
            <ac:picMk id="24" creationId="{32B7E2AE-CE29-CB97-8A10-83A095C4268A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7.047" v="23"/>
          <ac:picMkLst>
            <pc:docMk/>
            <pc:sldMk cId="4146081781" sldId="281"/>
            <ac:picMk id="25" creationId="{751EF66A-C9BC-D6B0-C440-70A6F310386B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7.094" v="26"/>
          <ac:picMkLst>
            <pc:docMk/>
            <pc:sldMk cId="4146081781" sldId="281"/>
            <ac:picMk id="28" creationId="{F8560901-496F-2790-E1DC-C11D3822D859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34" v="8"/>
          <ac:picMkLst>
            <pc:docMk/>
            <pc:sldMk cId="4146081781" sldId="281"/>
            <ac:picMk id="32" creationId="{1C610CE8-CFC6-9E5B-5A2A-E7917449DF33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50" v="9"/>
          <ac:picMkLst>
            <pc:docMk/>
            <pc:sldMk cId="4146081781" sldId="281"/>
            <ac:picMk id="38" creationId="{42D982FD-E2D9-2293-D73B-90F550501ED5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50" v="10"/>
          <ac:picMkLst>
            <pc:docMk/>
            <pc:sldMk cId="4146081781" sldId="281"/>
            <ac:picMk id="39" creationId="{EF50CAA0-AA96-A7D4-2152-10B077421E7E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66" v="11"/>
          <ac:picMkLst>
            <pc:docMk/>
            <pc:sldMk cId="4146081781" sldId="281"/>
            <ac:picMk id="40" creationId="{1F5DEFCC-24F7-E5A9-5035-FAD52DCC64C5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66" v="12"/>
          <ac:picMkLst>
            <pc:docMk/>
            <pc:sldMk cId="4146081781" sldId="281"/>
            <ac:picMk id="41" creationId="{EA6D146B-6889-BFF3-4D6F-AC005E59A4E1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81" v="13"/>
          <ac:picMkLst>
            <pc:docMk/>
            <pc:sldMk cId="4146081781" sldId="281"/>
            <ac:picMk id="42" creationId="{FC3AE7B4-17D4-335D-36E3-DC1EADE06F02}"/>
          </ac:picMkLst>
        </pc:picChg>
        <pc:picChg chg="mod">
          <ac:chgData name="LECRAS ARTHUR" userId="S::arthur.lecras@viacesi.fr::de347671-76b4-4c26-9783-47bf1ffa0ea1" providerId="AD" clId="Web-{44F18A3B-1D39-8AAE-E426-9A8B0EA15D8B}" dt="2022-03-24T22:10:26.797" v="14"/>
          <ac:picMkLst>
            <pc:docMk/>
            <pc:sldMk cId="4146081781" sldId="281"/>
            <ac:picMk id="49" creationId="{E6554629-8389-3EC0-C569-93966EE13EFE}"/>
          </ac:picMkLst>
        </pc:picChg>
      </pc:sldChg>
    </pc:docChg>
  </pc:docChgLst>
  <pc:docChgLst>
    <pc:chgData name="PORET NATHAN" userId="ec1c7efb-0887-480d-9503-c31fe3b00689" providerId="ADAL" clId="{07CD965C-D656-4D03-9F5B-A3217C5E0657}"/>
    <pc:docChg chg="undo custSel addSld delSld modSld addSection delSection modSection">
      <pc:chgData name="PORET NATHAN" userId="ec1c7efb-0887-480d-9503-c31fe3b00689" providerId="ADAL" clId="{07CD965C-D656-4D03-9F5B-A3217C5E0657}" dt="2022-03-25T12:55:18.401" v="2128"/>
      <pc:docMkLst>
        <pc:docMk/>
      </pc:docMkLst>
      <pc:sldChg chg="addSp delSp modSp mod">
        <pc:chgData name="PORET NATHAN" userId="ec1c7efb-0887-480d-9503-c31fe3b00689" providerId="ADAL" clId="{07CD965C-D656-4D03-9F5B-A3217C5E0657}" dt="2022-03-25T10:24:35.711" v="1532" actId="2711"/>
        <pc:sldMkLst>
          <pc:docMk/>
          <pc:sldMk cId="0" sldId="256"/>
        </pc:sldMkLst>
        <pc:spChg chg="mod">
          <ac:chgData name="PORET NATHAN" userId="ec1c7efb-0887-480d-9503-c31fe3b00689" providerId="ADAL" clId="{07CD965C-D656-4D03-9F5B-A3217C5E0657}" dt="2022-03-25T10:24:35.711" v="1532" actId="2711"/>
          <ac:spMkLst>
            <pc:docMk/>
            <pc:sldMk cId="0" sldId="256"/>
            <ac:spMk id="5" creationId="{5D376B13-5182-4A8C-928A-C450587F40B4}"/>
          </ac:spMkLst>
        </pc:spChg>
        <pc:spChg chg="add mod">
          <ac:chgData name="PORET NATHAN" userId="ec1c7efb-0887-480d-9503-c31fe3b00689" providerId="ADAL" clId="{07CD965C-D656-4D03-9F5B-A3217C5E0657}" dt="2022-03-24T21:21:22.609" v="517" actId="1076"/>
          <ac:spMkLst>
            <pc:docMk/>
            <pc:sldMk cId="0" sldId="256"/>
            <ac:spMk id="19" creationId="{31283292-DDA0-4248-B8B3-F9C187D154EB}"/>
          </ac:spMkLst>
        </pc:spChg>
        <pc:spChg chg="del">
          <ac:chgData name="PORET NATHAN" userId="ec1c7efb-0887-480d-9503-c31fe3b00689" providerId="ADAL" clId="{07CD965C-D656-4D03-9F5B-A3217C5E0657}" dt="2022-03-24T20:30:22.188" v="283" actId="478"/>
          <ac:spMkLst>
            <pc:docMk/>
            <pc:sldMk cId="0" sldId="256"/>
            <ac:spMk id="19" creationId="{F9794099-62C6-48E5-A7D0-1B0DB661FA5F}"/>
          </ac:spMkLst>
        </pc:spChg>
        <pc:spChg chg="del">
          <ac:chgData name="PORET NATHAN" userId="ec1c7efb-0887-480d-9503-c31fe3b00689" providerId="ADAL" clId="{07CD965C-D656-4D03-9F5B-A3217C5E0657}" dt="2022-03-24T20:30:21.699" v="282" actId="478"/>
          <ac:spMkLst>
            <pc:docMk/>
            <pc:sldMk cId="0" sldId="256"/>
            <ac:spMk id="20" creationId="{CB264A78-22D6-48F2-80FA-CD4BBF4F9F3D}"/>
          </ac:spMkLst>
        </pc:spChg>
        <pc:spChg chg="del">
          <ac:chgData name="PORET NATHAN" userId="ec1c7efb-0887-480d-9503-c31fe3b00689" providerId="ADAL" clId="{07CD965C-D656-4D03-9F5B-A3217C5E0657}" dt="2022-03-24T20:30:21.289" v="281" actId="478"/>
          <ac:spMkLst>
            <pc:docMk/>
            <pc:sldMk cId="0" sldId="256"/>
            <ac:spMk id="21" creationId="{4CCFE205-ED54-4725-B8BC-64DF04B2D1AA}"/>
          </ac:spMkLst>
        </pc:spChg>
        <pc:spChg chg="del">
          <ac:chgData name="PORET NATHAN" userId="ec1c7efb-0887-480d-9503-c31fe3b00689" providerId="ADAL" clId="{07CD965C-D656-4D03-9F5B-A3217C5E0657}" dt="2022-03-24T20:30:20.550" v="280" actId="478"/>
          <ac:spMkLst>
            <pc:docMk/>
            <pc:sldMk cId="0" sldId="256"/>
            <ac:spMk id="22" creationId="{5F94B92C-8CD9-4BF9-AEE0-45D5F1853D34}"/>
          </ac:spMkLst>
        </pc:spChg>
        <pc:picChg chg="add del">
          <ac:chgData name="PORET NATHAN" userId="ec1c7efb-0887-480d-9503-c31fe3b00689" providerId="ADAL" clId="{07CD965C-D656-4D03-9F5B-A3217C5E0657}" dt="2022-03-24T20:07:55.624" v="54" actId="478"/>
          <ac:picMkLst>
            <pc:docMk/>
            <pc:sldMk cId="0" sldId="256"/>
            <ac:picMk id="2" creationId="{E19D4ACA-9ED7-4A00-9316-40E850053F80}"/>
          </ac:picMkLst>
        </pc:picChg>
        <pc:picChg chg="add mod ord">
          <ac:chgData name="PORET NATHAN" userId="ec1c7efb-0887-480d-9503-c31fe3b00689" providerId="ADAL" clId="{07CD965C-D656-4D03-9F5B-A3217C5E0657}" dt="2022-03-24T20:08:58.796" v="59"/>
          <ac:picMkLst>
            <pc:docMk/>
            <pc:sldMk cId="0" sldId="256"/>
            <ac:picMk id="24" creationId="{11256A8E-B9C9-43D7-932A-1FF259E3749C}"/>
          </ac:picMkLst>
        </pc:picChg>
      </pc:sldChg>
      <pc:sldChg chg="addSp delSp modSp add del mod">
        <pc:chgData name="PORET NATHAN" userId="ec1c7efb-0887-480d-9503-c31fe3b00689" providerId="ADAL" clId="{07CD965C-D656-4D03-9F5B-A3217C5E0657}" dt="2022-03-25T12:42:40.740" v="2117" actId="47"/>
        <pc:sldMkLst>
          <pc:docMk/>
          <pc:sldMk cId="0" sldId="257"/>
        </pc:sldMkLst>
        <pc:spChg chg="mod">
          <ac:chgData name="PORET NATHAN" userId="ec1c7efb-0887-480d-9503-c31fe3b00689" providerId="ADAL" clId="{07CD965C-D656-4D03-9F5B-A3217C5E0657}" dt="2022-03-25T10:24:26.072" v="1531" actId="14100"/>
          <ac:spMkLst>
            <pc:docMk/>
            <pc:sldMk cId="0" sldId="257"/>
            <ac:spMk id="4" creationId="{4F49403A-00F0-40A5-8AA3-88240187DE3E}"/>
          </ac:spMkLst>
        </pc:spChg>
        <pc:spChg chg="del">
          <ac:chgData name="PORET NATHAN" userId="ec1c7efb-0887-480d-9503-c31fe3b00689" providerId="ADAL" clId="{07CD965C-D656-4D03-9F5B-A3217C5E0657}" dt="2022-03-24T20:31:00.418" v="289" actId="478"/>
          <ac:spMkLst>
            <pc:docMk/>
            <pc:sldMk cId="0" sldId="257"/>
            <ac:spMk id="5" creationId="{C9F20D74-DF23-49FB-AF2F-ABE1C22A2D98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7" creationId="{0203EAE7-5038-4943-BF86-D78274955869}"/>
          </ac:spMkLst>
        </pc:spChg>
        <pc:spChg chg="add del mod">
          <ac:chgData name="PORET NATHAN" userId="ec1c7efb-0887-480d-9503-c31fe3b00689" providerId="ADAL" clId="{07CD965C-D656-4D03-9F5B-A3217C5E0657}" dt="2022-03-24T20:30:42.645" v="286" actId="478"/>
          <ac:spMkLst>
            <pc:docMk/>
            <pc:sldMk cId="0" sldId="257"/>
            <ac:spMk id="8" creationId="{D9652ECA-906F-493A-8861-B2825B25C2A7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9" creationId="{82C04E90-66DB-40D0-A63F-AE54F3A11C94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0" creationId="{B405AC6B-F4A7-4283-A1B9-1F5917696C75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1" creationId="{09888713-E417-4263-8A0A-6B846D5FF0D5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2" creationId="{1E180FFB-35D1-4823-8D2D-4A963A9183CD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3" creationId="{6825CA1E-05C1-4792-ADB9-63DA190BBF1A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4" creationId="{3FA72578-7071-4E4E-BB89-11D986BCBE88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5" creationId="{AB20792B-719B-4C0F-84B7-3AB0193B54F2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6" creationId="{38349D95-1F6E-493A-B40C-B300E96826E3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7" creationId="{232ED161-7497-45F4-8AD9-2C229C04D357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8" creationId="{C8C3FDEC-1E91-4F7F-8B6E-23C1FF922B3A}"/>
          </ac:spMkLst>
        </pc:spChg>
        <pc:spChg chg="add mod">
          <ac:chgData name="PORET NATHAN" userId="ec1c7efb-0887-480d-9503-c31fe3b00689" providerId="ADAL" clId="{07CD965C-D656-4D03-9F5B-A3217C5E0657}" dt="2022-03-24T20:30:35.091" v="284"/>
          <ac:spMkLst>
            <pc:docMk/>
            <pc:sldMk cId="0" sldId="257"/>
            <ac:spMk id="19" creationId="{89B196CA-BB0D-4093-A606-74DAC2A17749}"/>
          </ac:spMkLst>
        </pc:spChg>
        <pc:spChg chg="add mod">
          <ac:chgData name="PORET NATHAN" userId="ec1c7efb-0887-480d-9503-c31fe3b00689" providerId="ADAL" clId="{07CD965C-D656-4D03-9F5B-A3217C5E0657}" dt="2022-03-24T20:30:48.046" v="288" actId="1076"/>
          <ac:spMkLst>
            <pc:docMk/>
            <pc:sldMk cId="0" sldId="257"/>
            <ac:spMk id="20" creationId="{7BE2A940-C550-4B2A-B3C0-474B34A4B1DF}"/>
          </ac:spMkLst>
        </pc:spChg>
        <pc:spChg chg="add mod">
          <ac:chgData name="PORET NATHAN" userId="ec1c7efb-0887-480d-9503-c31fe3b00689" providerId="ADAL" clId="{07CD965C-D656-4D03-9F5B-A3217C5E0657}" dt="2022-03-24T21:21:17.118" v="515" actId="1076"/>
          <ac:spMkLst>
            <pc:docMk/>
            <pc:sldMk cId="0" sldId="257"/>
            <ac:spMk id="21" creationId="{52842D83-083A-46A9-9958-BF2BAF60C414}"/>
          </ac:spMkLst>
        </pc:spChg>
      </pc:sldChg>
      <pc:sldChg chg="addSp delSp modSp mod">
        <pc:chgData name="PORET NATHAN" userId="ec1c7efb-0887-480d-9503-c31fe3b00689" providerId="ADAL" clId="{07CD965C-D656-4D03-9F5B-A3217C5E0657}" dt="2022-03-25T10:31:48.527" v="1952" actId="20577"/>
        <pc:sldMkLst>
          <pc:docMk/>
          <pc:sldMk cId="0" sldId="258"/>
        </pc:sldMkLst>
        <pc:spChg chg="mod">
          <ac:chgData name="PORET NATHAN" userId="ec1c7efb-0887-480d-9503-c31fe3b00689" providerId="ADAL" clId="{07CD965C-D656-4D03-9F5B-A3217C5E0657}" dt="2022-03-25T10:23:47.060" v="1523" actId="1076"/>
          <ac:spMkLst>
            <pc:docMk/>
            <pc:sldMk cId="0" sldId="258"/>
            <ac:spMk id="2" creationId="{C5A0CD63-D01C-45D2-B4E5-882D158A778E}"/>
          </ac:spMkLst>
        </pc:spChg>
        <pc:spChg chg="mod">
          <ac:chgData name="PORET NATHAN" userId="ec1c7efb-0887-480d-9503-c31fe3b00689" providerId="ADAL" clId="{07CD965C-D656-4D03-9F5B-A3217C5E0657}" dt="2022-03-25T10:25:00.607" v="1535" actId="2711"/>
          <ac:spMkLst>
            <pc:docMk/>
            <pc:sldMk cId="0" sldId="258"/>
            <ac:spMk id="4" creationId="{CB1F04C4-7341-4A99-91FC-732AC21FCAB0}"/>
          </ac:spMkLst>
        </pc:spChg>
        <pc:spChg chg="mod">
          <ac:chgData name="PORET NATHAN" userId="ec1c7efb-0887-480d-9503-c31fe3b00689" providerId="ADAL" clId="{07CD965C-D656-4D03-9F5B-A3217C5E0657}" dt="2022-03-25T10:24:10.882" v="1529" actId="2711"/>
          <ac:spMkLst>
            <pc:docMk/>
            <pc:sldMk cId="0" sldId="258"/>
            <ac:spMk id="5" creationId="{27839BA1-1060-484C-A75C-B9CC02F246F8}"/>
          </ac:spMkLst>
        </pc:spChg>
        <pc:spChg chg="mod">
          <ac:chgData name="PORET NATHAN" userId="ec1c7efb-0887-480d-9503-c31fe3b00689" providerId="ADAL" clId="{07CD965C-D656-4D03-9F5B-A3217C5E0657}" dt="2022-03-25T10:24:50.960" v="1533" actId="2711"/>
          <ac:spMkLst>
            <pc:docMk/>
            <pc:sldMk cId="0" sldId="258"/>
            <ac:spMk id="8" creationId="{EDB6B356-51AD-40E5-9C08-B1B7C40445D2}"/>
          </ac:spMkLst>
        </pc:spChg>
        <pc:spChg chg="mod">
          <ac:chgData name="PORET NATHAN" userId="ec1c7efb-0887-480d-9503-c31fe3b00689" providerId="ADAL" clId="{07CD965C-D656-4D03-9F5B-A3217C5E0657}" dt="2022-03-25T10:24:04.428" v="1528" actId="2711"/>
          <ac:spMkLst>
            <pc:docMk/>
            <pc:sldMk cId="0" sldId="258"/>
            <ac:spMk id="9" creationId="{96582886-D492-40F4-B476-ADBBDE22C5A7}"/>
          </ac:spMkLst>
        </pc:spChg>
        <pc:spChg chg="del">
          <ac:chgData name="PORET NATHAN" userId="ec1c7efb-0887-480d-9503-c31fe3b00689" providerId="ADAL" clId="{07CD965C-D656-4D03-9F5B-A3217C5E0657}" dt="2022-03-24T20:31:02.810" v="290" actId="478"/>
          <ac:spMkLst>
            <pc:docMk/>
            <pc:sldMk cId="0" sldId="258"/>
            <ac:spMk id="10" creationId="{A2712FD8-C4B1-4D3A-89C2-CF61329C9249}"/>
          </ac:spMkLst>
        </pc:spChg>
        <pc:spChg chg="add del mod">
          <ac:chgData name="PORET NATHAN" userId="ec1c7efb-0887-480d-9503-c31fe3b00689" providerId="ADAL" clId="{07CD965C-D656-4D03-9F5B-A3217C5E0657}" dt="2022-03-24T20:31:30.968" v="302"/>
          <ac:spMkLst>
            <pc:docMk/>
            <pc:sldMk cId="0" sldId="258"/>
            <ac:spMk id="11" creationId="{52D6D045-C2DF-4637-A91B-2112CF768EB4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2" creationId="{EF5288A0-C0B9-4031-A69E-CBA225938AE3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3" creationId="{6726E276-D0DF-4778-A9E9-1CCA733FC036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4" creationId="{323C7A06-9B55-4579-9D95-A2FDA71D43ED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5" creationId="{D09865B3-9278-44D7-8D0C-4F8F38749FA0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6" creationId="{E99F5570-0E49-4A3C-93B2-92615DCE46FE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7" creationId="{A93241FB-EFDA-452C-AB73-A44D0204CDE9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8" creationId="{FAC8FCBA-87D8-42DB-A5C6-2A3AE396BC64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19" creationId="{77566B17-DB0B-4D81-8294-B4C9D482B8A1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20" creationId="{438C2999-7DAD-43EC-9FBC-247C2D7C15EA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21" creationId="{D5A11566-D83E-4D9F-BD74-14149E99EE2D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22" creationId="{0A4AB7F6-E907-4B05-9566-D229FA3FEFBF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23" creationId="{D0FA6428-27C3-462D-9857-7DBEEED04347}"/>
          </ac:spMkLst>
        </pc:spChg>
        <pc:spChg chg="add mod">
          <ac:chgData name="PORET NATHAN" userId="ec1c7efb-0887-480d-9503-c31fe3b00689" providerId="ADAL" clId="{07CD965C-D656-4D03-9F5B-A3217C5E0657}" dt="2022-03-24T20:31:39.630" v="303"/>
          <ac:spMkLst>
            <pc:docMk/>
            <pc:sldMk cId="0" sldId="258"/>
            <ac:spMk id="24" creationId="{BBF8220A-DC85-49E1-9C48-D10A0C740FF7}"/>
          </ac:spMkLst>
        </pc:spChg>
        <pc:spChg chg="add mod">
          <ac:chgData name="PORET NATHAN" userId="ec1c7efb-0887-480d-9503-c31fe3b00689" providerId="ADAL" clId="{07CD965C-D656-4D03-9F5B-A3217C5E0657}" dt="2022-03-24T20:31:48.536" v="305" actId="1076"/>
          <ac:spMkLst>
            <pc:docMk/>
            <pc:sldMk cId="0" sldId="258"/>
            <ac:spMk id="25" creationId="{9622C81A-245B-436F-BB04-58D0CB6EEE10}"/>
          </ac:spMkLst>
        </pc:spChg>
        <pc:spChg chg="add mod">
          <ac:chgData name="PORET NATHAN" userId="ec1c7efb-0887-480d-9503-c31fe3b00689" providerId="ADAL" clId="{07CD965C-D656-4D03-9F5B-A3217C5E0657}" dt="2022-03-24T21:21:06.420" v="511" actId="1076"/>
          <ac:spMkLst>
            <pc:docMk/>
            <pc:sldMk cId="0" sldId="258"/>
            <ac:spMk id="26" creationId="{A19F0CAF-80FD-40A9-8ADB-D7D36E3C37FC}"/>
          </ac:spMkLst>
        </pc:spChg>
        <pc:spChg chg="add mod">
          <ac:chgData name="PORET NATHAN" userId="ec1c7efb-0887-480d-9503-c31fe3b00689" providerId="ADAL" clId="{07CD965C-D656-4D03-9F5B-A3217C5E0657}" dt="2022-03-25T10:31:48.527" v="1952" actId="20577"/>
          <ac:spMkLst>
            <pc:docMk/>
            <pc:sldMk cId="0" sldId="258"/>
            <ac:spMk id="27" creationId="{ED4513B7-9DFC-4A0E-A17B-8A010C7E29E7}"/>
          </ac:spMkLst>
        </pc:spChg>
      </pc:sldChg>
      <pc:sldChg chg="addSp delSp modSp mod">
        <pc:chgData name="PORET NATHAN" userId="ec1c7efb-0887-480d-9503-c31fe3b00689" providerId="ADAL" clId="{07CD965C-D656-4D03-9F5B-A3217C5E0657}" dt="2022-03-24T21:21:02.323" v="509" actId="1076"/>
        <pc:sldMkLst>
          <pc:docMk/>
          <pc:sldMk cId="0" sldId="259"/>
        </pc:sldMkLst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10" creationId="{8E02292D-21B0-49BD-9BFB-223A097DAE47}"/>
          </ac:spMkLst>
        </pc:spChg>
        <pc:spChg chg="add del mod">
          <ac:chgData name="PORET NATHAN" userId="ec1c7efb-0887-480d-9503-c31fe3b00689" providerId="ADAL" clId="{07CD965C-D656-4D03-9F5B-A3217C5E0657}" dt="2022-03-24T20:40:07.122" v="439" actId="478"/>
          <ac:spMkLst>
            <pc:docMk/>
            <pc:sldMk cId="0" sldId="259"/>
            <ac:spMk id="11" creationId="{52530155-A032-46FD-BE85-2207DF98B4FE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13" creationId="{C2E26C1A-FE0D-4EA8-9F2F-B4A511C669EC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14" creationId="{C4E89F07-9461-4D12-A6D6-240C1E9F088E}"/>
          </ac:spMkLst>
        </pc:spChg>
        <pc:spChg chg="mod">
          <ac:chgData name="PORET NATHAN" userId="ec1c7efb-0887-480d-9503-c31fe3b00689" providerId="ADAL" clId="{07CD965C-D656-4D03-9F5B-A3217C5E0657}" dt="2022-03-24T20:40:12.904" v="442" actId="1076"/>
          <ac:spMkLst>
            <pc:docMk/>
            <pc:sldMk cId="0" sldId="259"/>
            <ac:spMk id="16" creationId="{0052A3FB-2BCA-484F-B68B-927C47A0F293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17" creationId="{60DA2F79-F113-44EF-B973-4CDD858B3FCB}"/>
          </ac:spMkLst>
        </pc:spChg>
        <pc:spChg chg="del">
          <ac:chgData name="PORET NATHAN" userId="ec1c7efb-0887-480d-9503-c31fe3b00689" providerId="ADAL" clId="{07CD965C-D656-4D03-9F5B-A3217C5E0657}" dt="2022-03-24T20:31:05.446" v="291" actId="478"/>
          <ac:spMkLst>
            <pc:docMk/>
            <pc:sldMk cId="0" sldId="259"/>
            <ac:spMk id="18" creationId="{9897C6F8-9A22-446F-9B5C-327F20F134E7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19" creationId="{A11FFB11-4FE4-403E-83B5-81494F6ACD7F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0" creationId="{9C51B1CC-2F92-4101-946A-D88F0A3E23A2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1" creationId="{4404325E-21D6-4854-BF06-3E263490E042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2" creationId="{E2E1C360-6396-4312-892F-6E21B12A5999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3" creationId="{ECE7953F-6351-4F5C-8D93-88D79CCAA37C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4" creationId="{E247DDF5-2D7D-470F-BF35-E09E802B9975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5" creationId="{B6A2B91A-A60A-4043-9C88-231A53C10F93}"/>
          </ac:spMkLst>
        </pc:spChg>
        <pc:spChg chg="add mod">
          <ac:chgData name="PORET NATHAN" userId="ec1c7efb-0887-480d-9503-c31fe3b00689" providerId="ADAL" clId="{07CD965C-D656-4D03-9F5B-A3217C5E0657}" dt="2022-03-24T20:40:03.245" v="438"/>
          <ac:spMkLst>
            <pc:docMk/>
            <pc:sldMk cId="0" sldId="259"/>
            <ac:spMk id="26" creationId="{8F340A19-7F11-4764-9583-6A01AE940B40}"/>
          </ac:spMkLst>
        </pc:spChg>
        <pc:spChg chg="add mod">
          <ac:chgData name="PORET NATHAN" userId="ec1c7efb-0887-480d-9503-c31fe3b00689" providerId="ADAL" clId="{07CD965C-D656-4D03-9F5B-A3217C5E0657}" dt="2022-03-24T20:40:10.260" v="441" actId="1076"/>
          <ac:spMkLst>
            <pc:docMk/>
            <pc:sldMk cId="0" sldId="259"/>
            <ac:spMk id="27" creationId="{917D980E-BBC6-469D-849B-E47138328BB8}"/>
          </ac:spMkLst>
        </pc:spChg>
        <pc:spChg chg="add mod">
          <ac:chgData name="PORET NATHAN" userId="ec1c7efb-0887-480d-9503-c31fe3b00689" providerId="ADAL" clId="{07CD965C-D656-4D03-9F5B-A3217C5E0657}" dt="2022-03-24T21:21:02.323" v="509" actId="1076"/>
          <ac:spMkLst>
            <pc:docMk/>
            <pc:sldMk cId="0" sldId="259"/>
            <ac:spMk id="28" creationId="{E73B48B7-05AF-4577-8D72-78AB1F33A8B1}"/>
          </ac:spMkLst>
        </pc:spChg>
        <pc:picChg chg="mod">
          <ac:chgData name="PORET NATHAN" userId="ec1c7efb-0887-480d-9503-c31fe3b00689" providerId="ADAL" clId="{07CD965C-D656-4D03-9F5B-A3217C5E0657}" dt="2022-03-24T20:40:16.372" v="443" actId="1076"/>
          <ac:picMkLst>
            <pc:docMk/>
            <pc:sldMk cId="0" sldId="259"/>
            <ac:picMk id="1028" creationId="{EC0CD689-EE10-44A3-BADD-F158DE85A59C}"/>
          </ac:picMkLst>
        </pc:picChg>
        <pc:picChg chg="mod">
          <ac:chgData name="PORET NATHAN" userId="ec1c7efb-0887-480d-9503-c31fe3b00689" providerId="ADAL" clId="{07CD965C-D656-4D03-9F5B-A3217C5E0657}" dt="2022-03-24T20:14:55.499" v="60" actId="1440"/>
          <ac:picMkLst>
            <pc:docMk/>
            <pc:sldMk cId="0" sldId="259"/>
            <ac:picMk id="1030" creationId="{1B2BB0FC-52F9-4863-A705-6A61F5CE0CAF}"/>
          </ac:picMkLst>
        </pc:picChg>
      </pc:sldChg>
      <pc:sldChg chg="addSp delSp modSp mod">
        <pc:chgData name="PORET NATHAN" userId="ec1c7efb-0887-480d-9503-c31fe3b00689" providerId="ADAL" clId="{07CD965C-D656-4D03-9F5B-A3217C5E0657}" dt="2022-03-24T21:20:26.520" v="499" actId="1076"/>
        <pc:sldMkLst>
          <pc:docMk/>
          <pc:sldMk cId="0" sldId="260"/>
        </pc:sldMkLst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12" creationId="{C3CC5DC8-B5E7-4924-A91F-10BBDD1D8895}"/>
          </ac:spMkLst>
        </pc:spChg>
        <pc:spChg chg="add del mod">
          <ac:chgData name="PORET NATHAN" userId="ec1c7efb-0887-480d-9503-c31fe3b00689" providerId="ADAL" clId="{07CD965C-D656-4D03-9F5B-A3217C5E0657}" dt="2022-03-24T20:37:59.687" v="407" actId="478"/>
          <ac:spMkLst>
            <pc:docMk/>
            <pc:sldMk cId="0" sldId="260"/>
            <ac:spMk id="13" creationId="{09FB868B-4A00-4578-8801-1551FE54CB5B}"/>
          </ac:spMkLst>
        </pc:spChg>
        <pc:spChg chg="add del mod">
          <ac:chgData name="PORET NATHAN" userId="ec1c7efb-0887-480d-9503-c31fe3b00689" providerId="ADAL" clId="{07CD965C-D656-4D03-9F5B-A3217C5E0657}" dt="2022-03-24T20:38:00.271" v="408" actId="478"/>
          <ac:spMkLst>
            <pc:docMk/>
            <pc:sldMk cId="0" sldId="260"/>
            <ac:spMk id="14" creationId="{A22E6E29-25B3-4942-8B5E-DCE61A25A301}"/>
          </ac:spMkLst>
        </pc:spChg>
        <pc:spChg chg="add del mod">
          <ac:chgData name="PORET NATHAN" userId="ec1c7efb-0887-480d-9503-c31fe3b00689" providerId="ADAL" clId="{07CD965C-D656-4D03-9F5B-A3217C5E0657}" dt="2022-03-24T20:38:00.674" v="409" actId="478"/>
          <ac:spMkLst>
            <pc:docMk/>
            <pc:sldMk cId="0" sldId="260"/>
            <ac:spMk id="15" creationId="{DF61D835-49C4-47B6-9F21-B96A99D61FDC}"/>
          </ac:spMkLst>
        </pc:spChg>
        <pc:spChg chg="add del mod">
          <ac:chgData name="PORET NATHAN" userId="ec1c7efb-0887-480d-9503-c31fe3b00689" providerId="ADAL" clId="{07CD965C-D656-4D03-9F5B-A3217C5E0657}" dt="2022-03-24T20:38:01.020" v="410" actId="478"/>
          <ac:spMkLst>
            <pc:docMk/>
            <pc:sldMk cId="0" sldId="260"/>
            <ac:spMk id="16" creationId="{91D07EE0-E53F-4B19-8B06-9FB0CEE0FBDD}"/>
          </ac:spMkLst>
        </pc:spChg>
        <pc:spChg chg="del">
          <ac:chgData name="PORET NATHAN" userId="ec1c7efb-0887-480d-9503-c31fe3b00689" providerId="ADAL" clId="{07CD965C-D656-4D03-9F5B-A3217C5E0657}" dt="2022-03-24T20:31:16.447" v="296" actId="478"/>
          <ac:spMkLst>
            <pc:docMk/>
            <pc:sldMk cId="0" sldId="260"/>
            <ac:spMk id="18" creationId="{6BB39660-C1EB-4432-9672-BF9C44AC8045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19" creationId="{3F58AEC2-1BF3-472B-9779-538507AF94BC}"/>
          </ac:spMkLst>
        </pc:spChg>
        <pc:spChg chg="add mod">
          <ac:chgData name="PORET NATHAN" userId="ec1c7efb-0887-480d-9503-c31fe3b00689" providerId="ADAL" clId="{07CD965C-D656-4D03-9F5B-A3217C5E0657}" dt="2022-03-24T20:38:27.359" v="415" actId="1076"/>
          <ac:spMkLst>
            <pc:docMk/>
            <pc:sldMk cId="0" sldId="260"/>
            <ac:spMk id="25" creationId="{C53D57D4-7D8E-4FB6-8284-3BCBF7C4629F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28" creationId="{19ED77C0-51E9-4883-82BD-B89D7D8DB62B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29" creationId="{01E652CB-026B-4DD8-A737-AB4C7D3E3942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30" creationId="{AD34F8AE-FABF-46E2-B78F-BD5F3D547BBD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31" creationId="{313FCE31-FC4E-4071-8FC3-908237098558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32" creationId="{0FD7972C-BC0A-4AD4-B189-6C6F9E2161F2}"/>
          </ac:spMkLst>
        </pc:spChg>
        <pc:spChg chg="add mod">
          <ac:chgData name="PORET NATHAN" userId="ec1c7efb-0887-480d-9503-c31fe3b00689" providerId="ADAL" clId="{07CD965C-D656-4D03-9F5B-A3217C5E0657}" dt="2022-03-24T20:32:27.111" v="314"/>
          <ac:spMkLst>
            <pc:docMk/>
            <pc:sldMk cId="0" sldId="260"/>
            <ac:spMk id="33" creationId="{D684D9EF-5024-480D-9D95-96A60728C193}"/>
          </ac:spMkLst>
        </pc:spChg>
        <pc:spChg chg="add mod">
          <ac:chgData name="PORET NATHAN" userId="ec1c7efb-0887-480d-9503-c31fe3b00689" providerId="ADAL" clId="{07CD965C-D656-4D03-9F5B-A3217C5E0657}" dt="2022-03-24T20:38:08.603" v="412" actId="1076"/>
          <ac:spMkLst>
            <pc:docMk/>
            <pc:sldMk cId="0" sldId="260"/>
            <ac:spMk id="34" creationId="{F47DFEBF-F81C-4CCC-8FEE-F37D5DD30067}"/>
          </ac:spMkLst>
        </pc:spChg>
        <pc:spChg chg="add mod">
          <ac:chgData name="PORET NATHAN" userId="ec1c7efb-0887-480d-9503-c31fe3b00689" providerId="ADAL" clId="{07CD965C-D656-4D03-9F5B-A3217C5E0657}" dt="2022-03-24T20:38:08.603" v="412" actId="1076"/>
          <ac:spMkLst>
            <pc:docMk/>
            <pc:sldMk cId="0" sldId="260"/>
            <ac:spMk id="35" creationId="{1A3D16C1-2390-4D7A-A4DE-C285D80D64A6}"/>
          </ac:spMkLst>
        </pc:spChg>
        <pc:spChg chg="add mod">
          <ac:chgData name="PORET NATHAN" userId="ec1c7efb-0887-480d-9503-c31fe3b00689" providerId="ADAL" clId="{07CD965C-D656-4D03-9F5B-A3217C5E0657}" dt="2022-03-24T20:38:08.603" v="412" actId="1076"/>
          <ac:spMkLst>
            <pc:docMk/>
            <pc:sldMk cId="0" sldId="260"/>
            <ac:spMk id="36" creationId="{BADF3E71-EA9A-43E6-B190-EF1F279DFE5F}"/>
          </ac:spMkLst>
        </pc:spChg>
        <pc:spChg chg="add mod">
          <ac:chgData name="PORET NATHAN" userId="ec1c7efb-0887-480d-9503-c31fe3b00689" providerId="ADAL" clId="{07CD965C-D656-4D03-9F5B-A3217C5E0657}" dt="2022-03-24T20:38:33.463" v="417" actId="1076"/>
          <ac:spMkLst>
            <pc:docMk/>
            <pc:sldMk cId="0" sldId="260"/>
            <ac:spMk id="37" creationId="{6579CA14-6093-4E17-B4BA-9B22EDA3DA40}"/>
          </ac:spMkLst>
        </pc:spChg>
        <pc:spChg chg="add mod">
          <ac:chgData name="PORET NATHAN" userId="ec1c7efb-0887-480d-9503-c31fe3b00689" providerId="ADAL" clId="{07CD965C-D656-4D03-9F5B-A3217C5E0657}" dt="2022-03-24T20:38:30.498" v="416" actId="1076"/>
          <ac:spMkLst>
            <pc:docMk/>
            <pc:sldMk cId="0" sldId="260"/>
            <ac:spMk id="38" creationId="{084918C8-5478-42D6-A71C-4D748332DA0E}"/>
          </ac:spMkLst>
        </pc:spChg>
        <pc:spChg chg="add mod">
          <ac:chgData name="PORET NATHAN" userId="ec1c7efb-0887-480d-9503-c31fe3b00689" providerId="ADAL" clId="{07CD965C-D656-4D03-9F5B-A3217C5E0657}" dt="2022-03-24T21:20:26.520" v="499" actId="1076"/>
          <ac:spMkLst>
            <pc:docMk/>
            <pc:sldMk cId="0" sldId="260"/>
            <ac:spMk id="39" creationId="{B69E434E-FC0F-4D74-9B44-3F49635156ED}"/>
          </ac:spMkLst>
        </pc:spChg>
      </pc:sldChg>
      <pc:sldChg chg="addSp delSp modSp mod">
        <pc:chgData name="PORET NATHAN" userId="ec1c7efb-0887-480d-9503-c31fe3b00689" providerId="ADAL" clId="{07CD965C-D656-4D03-9F5B-A3217C5E0657}" dt="2022-03-25T12:20:33.364" v="2033" actId="27636"/>
        <pc:sldMkLst>
          <pc:docMk/>
          <pc:sldMk cId="0" sldId="272"/>
        </pc:sldMkLst>
        <pc:spChg chg="mod">
          <ac:chgData name="PORET NATHAN" userId="ec1c7efb-0887-480d-9503-c31fe3b00689" providerId="ADAL" clId="{07CD965C-D656-4D03-9F5B-A3217C5E0657}" dt="2022-03-25T12:20:33.364" v="2033" actId="27636"/>
          <ac:spMkLst>
            <pc:docMk/>
            <pc:sldMk cId="0" sldId="272"/>
            <ac:spMk id="4" creationId="{BDA1A4D8-67CA-4DDE-9B71-BAAC3221E973}"/>
          </ac:spMkLst>
        </pc:spChg>
        <pc:spChg chg="del">
          <ac:chgData name="PORET NATHAN" userId="ec1c7efb-0887-480d-9503-c31fe3b00689" providerId="ADAL" clId="{07CD965C-D656-4D03-9F5B-A3217C5E0657}" dt="2022-03-24T20:31:14.396" v="295" actId="478"/>
          <ac:spMkLst>
            <pc:docMk/>
            <pc:sldMk cId="0" sldId="272"/>
            <ac:spMk id="15" creationId="{2E5E2677-1E7A-4373-A74E-90131FCB412D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17" creationId="{38908BA2-664C-4F79-BB8F-CDF15EB44D52}"/>
          </ac:spMkLst>
        </pc:spChg>
        <pc:spChg chg="add del mod">
          <ac:chgData name="PORET NATHAN" userId="ec1c7efb-0887-480d-9503-c31fe3b00689" providerId="ADAL" clId="{07CD965C-D656-4D03-9F5B-A3217C5E0657}" dt="2022-03-24T20:38:55.450" v="420" actId="478"/>
          <ac:spMkLst>
            <pc:docMk/>
            <pc:sldMk cId="0" sldId="272"/>
            <ac:spMk id="18" creationId="{B895084B-AD9F-40F1-8A99-5B3E9DA9C29B}"/>
          </ac:spMkLst>
        </pc:spChg>
        <pc:spChg chg="add del mod">
          <ac:chgData name="PORET NATHAN" userId="ec1c7efb-0887-480d-9503-c31fe3b00689" providerId="ADAL" clId="{07CD965C-D656-4D03-9F5B-A3217C5E0657}" dt="2022-03-24T20:38:55.854" v="421" actId="478"/>
          <ac:spMkLst>
            <pc:docMk/>
            <pc:sldMk cId="0" sldId="272"/>
            <ac:spMk id="19" creationId="{C1C302DF-F5D6-4997-98A2-5190B6E3CFA8}"/>
          </ac:spMkLst>
        </pc:spChg>
        <pc:spChg chg="add del mod">
          <ac:chgData name="PORET NATHAN" userId="ec1c7efb-0887-480d-9503-c31fe3b00689" providerId="ADAL" clId="{07CD965C-D656-4D03-9F5B-A3217C5E0657}" dt="2022-03-24T20:38:56.447" v="422" actId="478"/>
          <ac:spMkLst>
            <pc:docMk/>
            <pc:sldMk cId="0" sldId="272"/>
            <ac:spMk id="20" creationId="{383419CD-7931-43D0-A828-C70816F942D4}"/>
          </ac:spMkLst>
        </pc:spChg>
        <pc:spChg chg="add del mod">
          <ac:chgData name="PORET NATHAN" userId="ec1c7efb-0887-480d-9503-c31fe3b00689" providerId="ADAL" clId="{07CD965C-D656-4D03-9F5B-A3217C5E0657}" dt="2022-03-24T20:38:56.824" v="423" actId="478"/>
          <ac:spMkLst>
            <pc:docMk/>
            <pc:sldMk cId="0" sldId="272"/>
            <ac:spMk id="21" creationId="{B26003A7-306B-4344-B1CE-B277B683A4B1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22" creationId="{4117CEBF-5C3F-4483-A4A9-16945339242E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24" creationId="{430CB8E5-9721-4977-A8A2-664BE77D8C9F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26" creationId="{8BEE1E1A-8D6F-452A-B335-40191C156F30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27" creationId="{7F3718DF-04D8-4173-B8AA-06E2AA481144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28" creationId="{1C51755D-AE6E-4C5B-9D22-1D24BA4D6BDF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30" creationId="{EB3C875F-C1A1-4C1A-AD7F-BC5748A28000}"/>
          </ac:spMkLst>
        </pc:spChg>
        <pc:spChg chg="add mod">
          <ac:chgData name="PORET NATHAN" userId="ec1c7efb-0887-480d-9503-c31fe3b00689" providerId="ADAL" clId="{07CD965C-D656-4D03-9F5B-A3217C5E0657}" dt="2022-03-24T20:32:25.726" v="313"/>
          <ac:spMkLst>
            <pc:docMk/>
            <pc:sldMk cId="0" sldId="272"/>
            <ac:spMk id="32" creationId="{FE8408F3-D2D3-46B1-BDC1-A12A7EF4BCC1}"/>
          </ac:spMkLst>
        </pc:spChg>
        <pc:spChg chg="add mod">
          <ac:chgData name="PORET NATHAN" userId="ec1c7efb-0887-480d-9503-c31fe3b00689" providerId="ADAL" clId="{07CD965C-D656-4D03-9F5B-A3217C5E0657}" dt="2022-03-24T20:42:36.614" v="456" actId="1076"/>
          <ac:spMkLst>
            <pc:docMk/>
            <pc:sldMk cId="0" sldId="272"/>
            <ac:spMk id="34" creationId="{2C5D2586-325D-4A1D-94CD-ED01380ADE42}"/>
          </ac:spMkLst>
        </pc:spChg>
        <pc:spChg chg="add mod">
          <ac:chgData name="PORET NATHAN" userId="ec1c7efb-0887-480d-9503-c31fe3b00689" providerId="ADAL" clId="{07CD965C-D656-4D03-9F5B-A3217C5E0657}" dt="2022-03-24T20:39:03.169" v="424" actId="1076"/>
          <ac:spMkLst>
            <pc:docMk/>
            <pc:sldMk cId="0" sldId="272"/>
            <ac:spMk id="35" creationId="{EB4CA846-0BCB-4919-A7F8-E7DBB1042510}"/>
          </ac:spMkLst>
        </pc:spChg>
        <pc:spChg chg="add mod">
          <ac:chgData name="PORET NATHAN" userId="ec1c7efb-0887-480d-9503-c31fe3b00689" providerId="ADAL" clId="{07CD965C-D656-4D03-9F5B-A3217C5E0657}" dt="2022-03-24T20:39:03.169" v="424" actId="1076"/>
          <ac:spMkLst>
            <pc:docMk/>
            <pc:sldMk cId="0" sldId="272"/>
            <ac:spMk id="36" creationId="{B08D7E51-5AAE-488B-B132-121810EBC369}"/>
          </ac:spMkLst>
        </pc:spChg>
        <pc:spChg chg="add mod">
          <ac:chgData name="PORET NATHAN" userId="ec1c7efb-0887-480d-9503-c31fe3b00689" providerId="ADAL" clId="{07CD965C-D656-4D03-9F5B-A3217C5E0657}" dt="2022-03-24T20:39:03.169" v="424" actId="1076"/>
          <ac:spMkLst>
            <pc:docMk/>
            <pc:sldMk cId="0" sldId="272"/>
            <ac:spMk id="37" creationId="{09AA5820-9CE8-4E52-A52C-7AF02AA406B8}"/>
          </ac:spMkLst>
        </pc:spChg>
        <pc:spChg chg="add mod">
          <ac:chgData name="PORET NATHAN" userId="ec1c7efb-0887-480d-9503-c31fe3b00689" providerId="ADAL" clId="{07CD965C-D656-4D03-9F5B-A3217C5E0657}" dt="2022-03-24T20:39:03.169" v="424" actId="1076"/>
          <ac:spMkLst>
            <pc:docMk/>
            <pc:sldMk cId="0" sldId="272"/>
            <ac:spMk id="38" creationId="{1CBD5F87-723C-4E5E-A4C0-5047420F2525}"/>
          </ac:spMkLst>
        </pc:spChg>
        <pc:spChg chg="add mod">
          <ac:chgData name="PORET NATHAN" userId="ec1c7efb-0887-480d-9503-c31fe3b00689" providerId="ADAL" clId="{07CD965C-D656-4D03-9F5B-A3217C5E0657}" dt="2022-03-24T21:20:36.222" v="501" actId="1076"/>
          <ac:spMkLst>
            <pc:docMk/>
            <pc:sldMk cId="0" sldId="272"/>
            <ac:spMk id="39" creationId="{09C62542-FB57-4881-8856-4542374B3B43}"/>
          </ac:spMkLst>
        </pc:spChg>
      </pc:sldChg>
      <pc:sldChg chg="addSp delSp modSp mod">
        <pc:chgData name="PORET NATHAN" userId="ec1c7efb-0887-480d-9503-c31fe3b00689" providerId="ADAL" clId="{07CD965C-D656-4D03-9F5B-A3217C5E0657}" dt="2022-03-24T21:19:03.985" v="474" actId="1076"/>
        <pc:sldMkLst>
          <pc:docMk/>
          <pc:sldMk cId="0" sldId="276"/>
        </pc:sldMkLst>
        <pc:spChg chg="del">
          <ac:chgData name="PORET NATHAN" userId="ec1c7efb-0887-480d-9503-c31fe3b00689" providerId="ADAL" clId="{07CD965C-D656-4D03-9F5B-A3217C5E0657}" dt="2022-03-24T20:31:25.108" v="300" actId="478"/>
          <ac:spMkLst>
            <pc:docMk/>
            <pc:sldMk cId="0" sldId="276"/>
            <ac:spMk id="5" creationId="{971211D1-4471-4970-BA69-7489C78E26DA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8" creationId="{30D8F864-FA5E-498B-8C27-A402BDD1293C}"/>
          </ac:spMkLst>
        </pc:spChg>
        <pc:spChg chg="add del mod">
          <ac:chgData name="PORET NATHAN" userId="ec1c7efb-0887-480d-9503-c31fe3b00689" providerId="ADAL" clId="{07CD965C-D656-4D03-9F5B-A3217C5E0657}" dt="2022-03-24T20:33:25.179" v="328" actId="478"/>
          <ac:spMkLst>
            <pc:docMk/>
            <pc:sldMk cId="0" sldId="276"/>
            <ac:spMk id="10" creationId="{451905B7-960F-4F9F-B3DA-E5523E419DF0}"/>
          </ac:spMkLst>
        </pc:spChg>
        <pc:spChg chg="add del mod">
          <ac:chgData name="PORET NATHAN" userId="ec1c7efb-0887-480d-9503-c31fe3b00689" providerId="ADAL" clId="{07CD965C-D656-4D03-9F5B-A3217C5E0657}" dt="2022-03-24T20:33:25.517" v="329" actId="478"/>
          <ac:spMkLst>
            <pc:docMk/>
            <pc:sldMk cId="0" sldId="276"/>
            <ac:spMk id="11" creationId="{B63773A5-0A82-4578-8C30-5A512A6AEFB9}"/>
          </ac:spMkLst>
        </pc:spChg>
        <pc:spChg chg="add del mod">
          <ac:chgData name="PORET NATHAN" userId="ec1c7efb-0887-480d-9503-c31fe3b00689" providerId="ADAL" clId="{07CD965C-D656-4D03-9F5B-A3217C5E0657}" dt="2022-03-24T20:33:25.904" v="330" actId="478"/>
          <ac:spMkLst>
            <pc:docMk/>
            <pc:sldMk cId="0" sldId="276"/>
            <ac:spMk id="12" creationId="{231E26E8-0942-4A24-9C6C-30B93BC025A5}"/>
          </ac:spMkLst>
        </pc:spChg>
        <pc:spChg chg="add del mod">
          <ac:chgData name="PORET NATHAN" userId="ec1c7efb-0887-480d-9503-c31fe3b00689" providerId="ADAL" clId="{07CD965C-D656-4D03-9F5B-A3217C5E0657}" dt="2022-03-24T20:33:26.287" v="331" actId="478"/>
          <ac:spMkLst>
            <pc:docMk/>
            <pc:sldMk cId="0" sldId="276"/>
            <ac:spMk id="13" creationId="{3B3CBE4E-9FA0-4E2C-A340-330F25C5106C}"/>
          </ac:spMkLst>
        </pc:spChg>
        <pc:spChg chg="add del mod">
          <ac:chgData name="PORET NATHAN" userId="ec1c7efb-0887-480d-9503-c31fe3b00689" providerId="ADAL" clId="{07CD965C-D656-4D03-9F5B-A3217C5E0657}" dt="2022-03-24T20:33:29.172" v="334" actId="478"/>
          <ac:spMkLst>
            <pc:docMk/>
            <pc:sldMk cId="0" sldId="276"/>
            <ac:spMk id="14" creationId="{6459AB3A-9190-461D-B1AC-DAD86529DB4C}"/>
          </ac:spMkLst>
        </pc:spChg>
        <pc:spChg chg="add del mod">
          <ac:chgData name="PORET NATHAN" userId="ec1c7efb-0887-480d-9503-c31fe3b00689" providerId="ADAL" clId="{07CD965C-D656-4D03-9F5B-A3217C5E0657}" dt="2022-03-24T20:33:29.920" v="335" actId="478"/>
          <ac:spMkLst>
            <pc:docMk/>
            <pc:sldMk cId="0" sldId="276"/>
            <ac:spMk id="15" creationId="{431BF029-6BF2-4632-B6FC-D3AA448ADC03}"/>
          </ac:spMkLst>
        </pc:spChg>
        <pc:spChg chg="add del mod">
          <ac:chgData name="PORET NATHAN" userId="ec1c7efb-0887-480d-9503-c31fe3b00689" providerId="ADAL" clId="{07CD965C-D656-4D03-9F5B-A3217C5E0657}" dt="2022-03-24T20:33:30.420" v="336" actId="478"/>
          <ac:spMkLst>
            <pc:docMk/>
            <pc:sldMk cId="0" sldId="276"/>
            <ac:spMk id="16" creationId="{44BA2363-D463-458E-8979-89ADAD2C07EC}"/>
          </ac:spMkLst>
        </pc:spChg>
        <pc:spChg chg="add del mod">
          <ac:chgData name="PORET NATHAN" userId="ec1c7efb-0887-480d-9503-c31fe3b00689" providerId="ADAL" clId="{07CD965C-D656-4D03-9F5B-A3217C5E0657}" dt="2022-03-24T20:33:30.927" v="337" actId="478"/>
          <ac:spMkLst>
            <pc:docMk/>
            <pc:sldMk cId="0" sldId="276"/>
            <ac:spMk id="17" creationId="{8ACB579A-21CE-4E79-91B8-2AE86713D20E}"/>
          </ac:spMkLst>
        </pc:spChg>
        <pc:spChg chg="add del mod">
          <ac:chgData name="PORET NATHAN" userId="ec1c7efb-0887-480d-9503-c31fe3b00689" providerId="ADAL" clId="{07CD965C-D656-4D03-9F5B-A3217C5E0657}" dt="2022-03-24T20:33:31.619" v="338" actId="478"/>
          <ac:spMkLst>
            <pc:docMk/>
            <pc:sldMk cId="0" sldId="276"/>
            <ac:spMk id="18" creationId="{93C6E6CE-14EB-4606-AD4D-0BE74CA4B765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19" creationId="{855139EE-B1CA-49CF-84D6-F2A985A21D09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0" creationId="{09D44D45-881C-42B9-8BB1-45D0AF1D40E2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1" creationId="{C7F6BF8E-BB1B-4DD4-A0CD-CCD51310739D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2" creationId="{6FED7049-C683-440D-A4EE-518B3906002D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3" creationId="{80DF1250-99F4-4653-8534-D3F84B26E738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4" creationId="{94DAA70C-D2A7-45FE-87A3-35CC001CF5FA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5" creationId="{605EA295-18FD-4FC0-9E46-EE07ED32AB67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6" creationId="{F0ED9A87-37D2-4483-BB6D-5785F796D129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7" creationId="{647D07B8-DC44-4EC0-ADC0-0722E010A952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8" creationId="{F72A9EA0-DD7F-464B-88BA-A06806892C98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29" creationId="{7E055BA2-45AF-401D-8A04-5DA714057323}"/>
          </ac:spMkLst>
        </pc:spChg>
        <pc:spChg chg="add mod">
          <ac:chgData name="PORET NATHAN" userId="ec1c7efb-0887-480d-9503-c31fe3b00689" providerId="ADAL" clId="{07CD965C-D656-4D03-9F5B-A3217C5E0657}" dt="2022-03-24T20:34:35.312" v="354" actId="1076"/>
          <ac:spMkLst>
            <pc:docMk/>
            <pc:sldMk cId="0" sldId="276"/>
            <ac:spMk id="30" creationId="{25D40AB5-15A7-4AA2-9194-A1A7AA721865}"/>
          </ac:spMkLst>
        </pc:spChg>
        <pc:spChg chg="add del mod">
          <ac:chgData name="PORET NATHAN" userId="ec1c7efb-0887-480d-9503-c31fe3b00689" providerId="ADAL" clId="{07CD965C-D656-4D03-9F5B-A3217C5E0657}" dt="2022-03-24T20:33:58.692" v="345"/>
          <ac:spMkLst>
            <pc:docMk/>
            <pc:sldMk cId="0" sldId="276"/>
            <ac:spMk id="31" creationId="{00107EE1-5FC0-4352-A98D-B472FA70401C}"/>
          </ac:spMkLst>
        </pc:spChg>
        <pc:spChg chg="add del mod">
          <ac:chgData name="PORET NATHAN" userId="ec1c7efb-0887-480d-9503-c31fe3b00689" providerId="ADAL" clId="{07CD965C-D656-4D03-9F5B-A3217C5E0657}" dt="2022-03-24T21:18:59.063" v="472" actId="478"/>
          <ac:spMkLst>
            <pc:docMk/>
            <pc:sldMk cId="0" sldId="276"/>
            <ac:spMk id="31" creationId="{C7B859EE-6B63-4437-9717-22AA96A8440E}"/>
          </ac:spMkLst>
        </pc:spChg>
        <pc:spChg chg="add del mod">
          <ac:chgData name="PORET NATHAN" userId="ec1c7efb-0887-480d-9503-c31fe3b00689" providerId="ADAL" clId="{07CD965C-D656-4D03-9F5B-A3217C5E0657}" dt="2022-03-24T20:34:19.058" v="352"/>
          <ac:spMkLst>
            <pc:docMk/>
            <pc:sldMk cId="0" sldId="276"/>
            <ac:spMk id="32" creationId="{8793CAE6-B662-4418-8AD1-31F06A25E58B}"/>
          </ac:spMkLst>
        </pc:spChg>
        <pc:spChg chg="add mod">
          <ac:chgData name="PORET NATHAN" userId="ec1c7efb-0887-480d-9503-c31fe3b00689" providerId="ADAL" clId="{07CD965C-D656-4D03-9F5B-A3217C5E0657}" dt="2022-03-24T21:19:03.985" v="474" actId="1076"/>
          <ac:spMkLst>
            <pc:docMk/>
            <pc:sldMk cId="0" sldId="276"/>
            <ac:spMk id="32" creationId="{EED678B7-48CF-4B20-ADBB-EF8087C5E05E}"/>
          </ac:spMkLst>
        </pc:spChg>
        <pc:spChg chg="add mod">
          <ac:chgData name="PORET NATHAN" userId="ec1c7efb-0887-480d-9503-c31fe3b00689" providerId="ADAL" clId="{07CD965C-D656-4D03-9F5B-A3217C5E0657}" dt="2022-03-24T20:34:21.529" v="353"/>
          <ac:spMkLst>
            <pc:docMk/>
            <pc:sldMk cId="0" sldId="276"/>
            <ac:spMk id="33" creationId="{5EE1EFFE-C2F5-46F6-AF67-F3979E6C3001}"/>
          </ac:spMkLst>
        </pc:spChg>
        <pc:picChg chg="add del mod">
          <ac:chgData name="PORET NATHAN" userId="ec1c7efb-0887-480d-9503-c31fe3b00689" providerId="ADAL" clId="{07CD965C-D656-4D03-9F5B-A3217C5E0657}" dt="2022-03-24T20:34:18.053" v="351" actId="1076"/>
          <ac:picMkLst>
            <pc:docMk/>
            <pc:sldMk cId="0" sldId="276"/>
            <ac:picMk id="2" creationId="{D6CBEACE-CFFC-42DB-8702-B4146EF3F614}"/>
          </ac:picMkLst>
        </pc:picChg>
      </pc:sldChg>
      <pc:sldChg chg="addSp delSp modSp mod">
        <pc:chgData name="PORET NATHAN" userId="ec1c7efb-0887-480d-9503-c31fe3b00689" providerId="ADAL" clId="{07CD965C-D656-4D03-9F5B-A3217C5E0657}" dt="2022-03-24T21:20:57.748" v="507" actId="1076"/>
        <pc:sldMkLst>
          <pc:docMk/>
          <pc:sldMk cId="2923991718" sldId="279"/>
        </pc:sldMkLst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9" creationId="{224F9953-418C-495E-967C-573468BACC65}"/>
          </ac:spMkLst>
        </pc:spChg>
        <pc:spChg chg="del">
          <ac:chgData name="PORET NATHAN" userId="ec1c7efb-0887-480d-9503-c31fe3b00689" providerId="ADAL" clId="{07CD965C-D656-4D03-9F5B-A3217C5E0657}" dt="2022-03-24T20:31:08.109" v="292" actId="478"/>
          <ac:spMkLst>
            <pc:docMk/>
            <pc:sldMk cId="2923991718" sldId="279"/>
            <ac:spMk id="10" creationId="{A86E1B81-FF37-4EBF-929A-77546528530A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11" creationId="{1CA84741-CB2F-4DE9-B4DB-A70E5DFE622B}"/>
          </ac:spMkLst>
        </pc:spChg>
        <pc:spChg chg="add del mod">
          <ac:chgData name="PORET NATHAN" userId="ec1c7efb-0887-480d-9503-c31fe3b00689" providerId="ADAL" clId="{07CD965C-D656-4D03-9F5B-A3217C5E0657}" dt="2022-03-24T20:39:39.071" v="435" actId="478"/>
          <ac:spMkLst>
            <pc:docMk/>
            <pc:sldMk cId="2923991718" sldId="279"/>
            <ac:spMk id="13" creationId="{20F5D4BB-BA11-4DC3-BE73-99C5DC2FE23A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14" creationId="{DB741B9E-0B6D-496A-A0C9-D5EF1CBE852B}"/>
          </ac:spMkLst>
        </pc:spChg>
        <pc:spChg chg="mod">
          <ac:chgData name="PORET NATHAN" userId="ec1c7efb-0887-480d-9503-c31fe3b00689" providerId="ADAL" clId="{07CD965C-D656-4D03-9F5B-A3217C5E0657}" dt="2022-03-24T20:32:10.611" v="309" actId="1076"/>
          <ac:spMkLst>
            <pc:docMk/>
            <pc:sldMk cId="2923991718" sldId="279"/>
            <ac:spMk id="15" creationId="{907CC7A2-141A-4E1B-8B62-EAEDBA442757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16" creationId="{F81B5AE2-20C4-491A-8566-DEB95B5FD5F9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17" creationId="{CAED9CEE-D884-4709-B3CB-5DF556427B66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19" creationId="{D5E589D2-660D-4F95-87E3-DB875329626A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0" creationId="{DCCC097D-34A2-41DE-924A-EA002078C359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1" creationId="{AE5CF677-D6C4-49A8-97E7-AC7BBE093178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2" creationId="{476C7300-D4B4-48B9-8BFE-330BE9743ED7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3" creationId="{16FF2C28-C437-4488-81E8-4EB70BD76147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4" creationId="{843AFD38-7FAF-45CA-8CB4-D6C2EA5ACD47}"/>
          </ac:spMkLst>
        </pc:spChg>
        <pc:spChg chg="add mod">
          <ac:chgData name="PORET NATHAN" userId="ec1c7efb-0887-480d-9503-c31fe3b00689" providerId="ADAL" clId="{07CD965C-D656-4D03-9F5B-A3217C5E0657}" dt="2022-03-24T20:31:59.597" v="306"/>
          <ac:spMkLst>
            <pc:docMk/>
            <pc:sldMk cId="2923991718" sldId="279"/>
            <ac:spMk id="25" creationId="{196BB92A-928E-40D6-924F-CB6256A76578}"/>
          </ac:spMkLst>
        </pc:spChg>
        <pc:spChg chg="add mod">
          <ac:chgData name="PORET NATHAN" userId="ec1c7efb-0887-480d-9503-c31fe3b00689" providerId="ADAL" clId="{07CD965C-D656-4D03-9F5B-A3217C5E0657}" dt="2022-03-24T20:40:49.282" v="445" actId="1076"/>
          <ac:spMkLst>
            <pc:docMk/>
            <pc:sldMk cId="2923991718" sldId="279"/>
            <ac:spMk id="26" creationId="{10BBD013-FD69-4159-8E7C-7CC96FFA9808}"/>
          </ac:spMkLst>
        </pc:spChg>
        <pc:spChg chg="add mod">
          <ac:chgData name="PORET NATHAN" userId="ec1c7efb-0887-480d-9503-c31fe3b00689" providerId="ADAL" clId="{07CD965C-D656-4D03-9F5B-A3217C5E0657}" dt="2022-03-24T20:39:43.946" v="437" actId="1076"/>
          <ac:spMkLst>
            <pc:docMk/>
            <pc:sldMk cId="2923991718" sldId="279"/>
            <ac:spMk id="27" creationId="{38C3DE26-C931-4A40-8326-E83D8E9CE7A9}"/>
          </ac:spMkLst>
        </pc:spChg>
        <pc:spChg chg="add mod">
          <ac:chgData name="PORET NATHAN" userId="ec1c7efb-0887-480d-9503-c31fe3b00689" providerId="ADAL" clId="{07CD965C-D656-4D03-9F5B-A3217C5E0657}" dt="2022-03-24T21:20:57.748" v="507" actId="1076"/>
          <ac:spMkLst>
            <pc:docMk/>
            <pc:sldMk cId="2923991718" sldId="279"/>
            <ac:spMk id="28" creationId="{087A5BBA-9DDF-47CA-843A-6533323C2B81}"/>
          </ac:spMkLst>
        </pc:spChg>
        <pc:picChg chg="mod">
          <ac:chgData name="PORET NATHAN" userId="ec1c7efb-0887-480d-9503-c31fe3b00689" providerId="ADAL" clId="{07CD965C-D656-4D03-9F5B-A3217C5E0657}" dt="2022-03-24T20:32:12.368" v="310" actId="1076"/>
          <ac:picMkLst>
            <pc:docMk/>
            <pc:sldMk cId="2923991718" sldId="279"/>
            <ac:picMk id="4098" creationId="{CC4C18FF-1811-4471-A1F9-727DBBD43C9C}"/>
          </ac:picMkLst>
        </pc:picChg>
      </pc:sldChg>
      <pc:sldChg chg="addSp delSp modSp mod">
        <pc:chgData name="PORET NATHAN" userId="ec1c7efb-0887-480d-9503-c31fe3b00689" providerId="ADAL" clId="{07CD965C-D656-4D03-9F5B-A3217C5E0657}" dt="2022-03-24T21:20:45.731" v="503" actId="1076"/>
        <pc:sldMkLst>
          <pc:docMk/>
          <pc:sldMk cId="1382939371" sldId="280"/>
        </pc:sldMkLst>
        <pc:spChg chg="add mod">
          <ac:chgData name="PORET NATHAN" userId="ec1c7efb-0887-480d-9503-c31fe3b00689" providerId="ADAL" clId="{07CD965C-D656-4D03-9F5B-A3217C5E0657}" dt="2022-03-24T20:27:05.365" v="271" actId="20577"/>
          <ac:spMkLst>
            <pc:docMk/>
            <pc:sldMk cId="1382939371" sldId="280"/>
            <ac:spMk id="8" creationId="{4CF7D55F-3A84-4BF4-B49A-87B4594559F0}"/>
          </ac:spMkLst>
        </pc:spChg>
        <pc:spChg chg="add mod">
          <ac:chgData name="PORET NATHAN" userId="ec1c7efb-0887-480d-9503-c31fe3b00689" providerId="ADAL" clId="{07CD965C-D656-4D03-9F5B-A3217C5E0657}" dt="2022-03-24T20:25:55.677" v="269" actId="20577"/>
          <ac:spMkLst>
            <pc:docMk/>
            <pc:sldMk cId="1382939371" sldId="280"/>
            <ac:spMk id="9" creationId="{39855874-2359-4B44-9883-B7EBDB78CE3B}"/>
          </ac:spMkLst>
        </pc:spChg>
        <pc:spChg chg="del">
          <ac:chgData name="PORET NATHAN" userId="ec1c7efb-0887-480d-9503-c31fe3b00689" providerId="ADAL" clId="{07CD965C-D656-4D03-9F5B-A3217C5E0657}" dt="2022-03-24T20:31:12.493" v="294" actId="478"/>
          <ac:spMkLst>
            <pc:docMk/>
            <pc:sldMk cId="1382939371" sldId="280"/>
            <ac:spMk id="10" creationId="{86EDD28B-371E-47ED-9AA5-EB5898DCD964}"/>
          </ac:spMkLst>
        </pc:spChg>
        <pc:spChg chg="add mod">
          <ac:chgData name="PORET NATHAN" userId="ec1c7efb-0887-480d-9503-c31fe3b00689" providerId="ADAL" clId="{07CD965C-D656-4D03-9F5B-A3217C5E0657}" dt="2022-03-24T20:24:53.844" v="265" actId="20577"/>
          <ac:spMkLst>
            <pc:docMk/>
            <pc:sldMk cId="1382939371" sldId="280"/>
            <ac:spMk id="11" creationId="{ACAA2F10-E316-4F14-AEAE-B41375A9C755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13" creationId="{17C47DD5-277D-427A-A74C-115E94E4C72B}"/>
          </ac:spMkLst>
        </pc:spChg>
        <pc:spChg chg="add del mod">
          <ac:chgData name="PORET NATHAN" userId="ec1c7efb-0887-480d-9503-c31fe3b00689" providerId="ADAL" clId="{07CD965C-D656-4D03-9F5B-A3217C5E0657}" dt="2022-03-24T20:39:09.899" v="425" actId="478"/>
          <ac:spMkLst>
            <pc:docMk/>
            <pc:sldMk cId="1382939371" sldId="280"/>
            <ac:spMk id="14" creationId="{43BF28C7-E4F9-4BC3-8E96-400BC5262F6F}"/>
          </ac:spMkLst>
        </pc:spChg>
        <pc:spChg chg="add del mod">
          <ac:chgData name="PORET NATHAN" userId="ec1c7efb-0887-480d-9503-c31fe3b00689" providerId="ADAL" clId="{07CD965C-D656-4D03-9F5B-A3217C5E0657}" dt="2022-03-24T20:39:10.327" v="426" actId="478"/>
          <ac:spMkLst>
            <pc:docMk/>
            <pc:sldMk cId="1382939371" sldId="280"/>
            <ac:spMk id="15" creationId="{89EF979F-B6D4-4002-835D-6DA942A0D84B}"/>
          </ac:spMkLst>
        </pc:spChg>
        <pc:spChg chg="add del mod">
          <ac:chgData name="PORET NATHAN" userId="ec1c7efb-0887-480d-9503-c31fe3b00689" providerId="ADAL" clId="{07CD965C-D656-4D03-9F5B-A3217C5E0657}" dt="2022-03-24T20:39:10.794" v="427" actId="478"/>
          <ac:spMkLst>
            <pc:docMk/>
            <pc:sldMk cId="1382939371" sldId="280"/>
            <ac:spMk id="16" creationId="{C5E2670B-69EC-4C71-A919-0612F6E9B379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17" creationId="{79A4F65A-3A07-437C-B601-A285BB6D9B3F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18" creationId="{8FAABF54-32A2-485A-B89F-21B2D05161F1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19" creationId="{35E4EE3D-6A67-445F-B9CB-D0C8D30F240B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20" creationId="{0D39512B-8A88-4110-A831-81CCBC4295C7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21" creationId="{08FD95BC-6AE1-43BA-AB3E-3955A49CDCA6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22" creationId="{10846D1D-9BCB-4E57-A917-FD9162B793BE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23" creationId="{1455336B-4831-4144-B65C-E78FEE513281}"/>
          </ac:spMkLst>
        </pc:spChg>
        <pc:spChg chg="add mod">
          <ac:chgData name="PORET NATHAN" userId="ec1c7efb-0887-480d-9503-c31fe3b00689" providerId="ADAL" clId="{07CD965C-D656-4D03-9F5B-A3217C5E0657}" dt="2022-03-24T20:32:24.227" v="312"/>
          <ac:spMkLst>
            <pc:docMk/>
            <pc:sldMk cId="1382939371" sldId="280"/>
            <ac:spMk id="24" creationId="{94214234-57C6-4499-B74F-E35D543194AA}"/>
          </ac:spMkLst>
        </pc:spChg>
        <pc:spChg chg="add mod">
          <ac:chgData name="PORET NATHAN" userId="ec1c7efb-0887-480d-9503-c31fe3b00689" providerId="ADAL" clId="{07CD965C-D656-4D03-9F5B-A3217C5E0657}" dt="2022-03-24T20:42:25.604" v="455" actId="1076"/>
          <ac:spMkLst>
            <pc:docMk/>
            <pc:sldMk cId="1382939371" sldId="280"/>
            <ac:spMk id="25" creationId="{CCCC30CD-F804-401A-AD2E-A23E7E60BCD4}"/>
          </ac:spMkLst>
        </pc:spChg>
        <pc:spChg chg="add mod">
          <ac:chgData name="PORET NATHAN" userId="ec1c7efb-0887-480d-9503-c31fe3b00689" providerId="ADAL" clId="{07CD965C-D656-4D03-9F5B-A3217C5E0657}" dt="2022-03-24T20:42:25.604" v="455" actId="1076"/>
          <ac:spMkLst>
            <pc:docMk/>
            <pc:sldMk cId="1382939371" sldId="280"/>
            <ac:spMk id="26" creationId="{327F07AE-A08D-49F6-B290-273A63486954}"/>
          </ac:spMkLst>
        </pc:spChg>
        <pc:spChg chg="add mod">
          <ac:chgData name="PORET NATHAN" userId="ec1c7efb-0887-480d-9503-c31fe3b00689" providerId="ADAL" clId="{07CD965C-D656-4D03-9F5B-A3217C5E0657}" dt="2022-03-24T20:42:25.604" v="455" actId="1076"/>
          <ac:spMkLst>
            <pc:docMk/>
            <pc:sldMk cId="1382939371" sldId="280"/>
            <ac:spMk id="27" creationId="{1784FF5D-F591-4CD9-B546-9D3D7ED51B74}"/>
          </ac:spMkLst>
        </pc:spChg>
        <pc:spChg chg="add mod">
          <ac:chgData name="PORET NATHAN" userId="ec1c7efb-0887-480d-9503-c31fe3b00689" providerId="ADAL" clId="{07CD965C-D656-4D03-9F5B-A3217C5E0657}" dt="2022-03-24T20:42:25.604" v="455" actId="1076"/>
          <ac:spMkLst>
            <pc:docMk/>
            <pc:sldMk cId="1382939371" sldId="280"/>
            <ac:spMk id="28" creationId="{738A3645-1CDD-4088-9AC3-5CCAFD130C4D}"/>
          </ac:spMkLst>
        </pc:spChg>
        <pc:spChg chg="add mod">
          <ac:chgData name="PORET NATHAN" userId="ec1c7efb-0887-480d-9503-c31fe3b00689" providerId="ADAL" clId="{07CD965C-D656-4D03-9F5B-A3217C5E0657}" dt="2022-03-24T21:20:45.731" v="503" actId="1076"/>
          <ac:spMkLst>
            <pc:docMk/>
            <pc:sldMk cId="1382939371" sldId="280"/>
            <ac:spMk id="29" creationId="{02532BE0-F8FE-41F6-B735-15B2582B5817}"/>
          </ac:spMkLst>
        </pc:spChg>
        <pc:picChg chg="add mod">
          <ac:chgData name="PORET NATHAN" userId="ec1c7efb-0887-480d-9503-c31fe3b00689" providerId="ADAL" clId="{07CD965C-D656-4D03-9F5B-A3217C5E0657}" dt="2022-03-24T20:20:37.563" v="64" actId="1076"/>
          <ac:picMkLst>
            <pc:docMk/>
            <pc:sldMk cId="1382939371" sldId="280"/>
            <ac:picMk id="1026" creationId="{B4869686-75E8-458B-B88E-52E4E2E39B04}"/>
          </ac:picMkLst>
        </pc:picChg>
        <pc:picChg chg="add mod">
          <ac:chgData name="PORET NATHAN" userId="ec1c7efb-0887-480d-9503-c31fe3b00689" providerId="ADAL" clId="{07CD965C-D656-4D03-9F5B-A3217C5E0657}" dt="2022-03-24T20:21:23.141" v="118" actId="1076"/>
          <ac:picMkLst>
            <pc:docMk/>
            <pc:sldMk cId="1382939371" sldId="280"/>
            <ac:picMk id="1028" creationId="{7BAC363A-87FF-4349-B9A2-C24E3AB70C28}"/>
          </ac:picMkLst>
        </pc:picChg>
        <pc:picChg chg="add mod">
          <ac:chgData name="PORET NATHAN" userId="ec1c7efb-0887-480d-9503-c31fe3b00689" providerId="ADAL" clId="{07CD965C-D656-4D03-9F5B-A3217C5E0657}" dt="2022-03-24T20:21:21.161" v="117" actId="1076"/>
          <ac:picMkLst>
            <pc:docMk/>
            <pc:sldMk cId="1382939371" sldId="280"/>
            <ac:picMk id="1030" creationId="{EE428204-8688-4F07-907E-D23CC271BD4D}"/>
          </ac:picMkLst>
        </pc:picChg>
      </pc:sldChg>
      <pc:sldChg chg="addSp delSp modSp mod">
        <pc:chgData name="PORET NATHAN" userId="ec1c7efb-0887-480d-9503-c31fe3b00689" providerId="ADAL" clId="{07CD965C-D656-4D03-9F5B-A3217C5E0657}" dt="2022-03-24T21:43:10.352" v="744" actId="2711"/>
        <pc:sldMkLst>
          <pc:docMk/>
          <pc:sldMk cId="4146081781" sldId="281"/>
        </pc:sldMkLst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5" creationId="{35521E5E-95F2-4309-BEB9-9981C0F8F0B3}"/>
          </ac:spMkLst>
        </pc:spChg>
        <pc:spChg chg="add del mod">
          <ac:chgData name="PORET NATHAN" userId="ec1c7efb-0887-480d-9503-c31fe3b00689" providerId="ADAL" clId="{07CD965C-D656-4D03-9F5B-A3217C5E0657}" dt="2022-03-24T20:39:29.555" v="430" actId="478"/>
          <ac:spMkLst>
            <pc:docMk/>
            <pc:sldMk cId="4146081781" sldId="281"/>
            <ac:spMk id="6" creationId="{C623D6CE-CAC2-4419-83A0-67DD3AFD211B}"/>
          </ac:spMkLst>
        </pc:spChg>
        <pc:spChg chg="mod">
          <ac:chgData name="PORET NATHAN" userId="ec1c7efb-0887-480d-9503-c31fe3b00689" providerId="ADAL" clId="{07CD965C-D656-4D03-9F5B-A3217C5E0657}" dt="2022-03-24T21:43:03.892" v="742" actId="2711"/>
          <ac:spMkLst>
            <pc:docMk/>
            <pc:sldMk cId="4146081781" sldId="281"/>
            <ac:spMk id="6" creationId="{C9A9514D-EAEC-63E1-2CB0-280F3C7B5329}"/>
          </ac:spMkLst>
        </pc:spChg>
        <pc:spChg chg="add del mod">
          <ac:chgData name="PORET NATHAN" userId="ec1c7efb-0887-480d-9503-c31fe3b00689" providerId="ADAL" clId="{07CD965C-D656-4D03-9F5B-A3217C5E0657}" dt="2022-03-24T20:39:29.872" v="431" actId="478"/>
          <ac:spMkLst>
            <pc:docMk/>
            <pc:sldMk cId="4146081781" sldId="281"/>
            <ac:spMk id="7" creationId="{218A3367-0A53-4C55-B467-AE0A4936D8F3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8" creationId="{5657B8D1-2F19-4264-91A3-FE524F9BA057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9" creationId="{E897A4EB-78F6-42BC-9391-87044F647020}"/>
          </ac:spMkLst>
        </pc:spChg>
        <pc:spChg chg="del">
          <ac:chgData name="PORET NATHAN" userId="ec1c7efb-0887-480d-9503-c31fe3b00689" providerId="ADAL" clId="{07CD965C-D656-4D03-9F5B-A3217C5E0657}" dt="2022-03-24T20:31:10.048" v="293" actId="478"/>
          <ac:spMkLst>
            <pc:docMk/>
            <pc:sldMk cId="4146081781" sldId="281"/>
            <ac:spMk id="10" creationId="{FAACBB17-243F-4E43-B585-31924C3EB5EA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1" creationId="{20202DD9-E679-4895-95D8-6CB2D3B6ED67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3" creationId="{BFC14508-1C06-4F1A-8534-D8C42A30A5A9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4" creationId="{E65F59CF-A2E4-44FF-893C-1F2322ACA08E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5" creationId="{B80BB203-4907-420C-ADDF-889E2835B79A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6" creationId="{75502AFB-F6BB-4C93-A277-32E94CD7D7CA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7" creationId="{C9D72AC0-87E4-49FC-A435-9A8DC7A8347B}"/>
          </ac:spMkLst>
        </pc:spChg>
        <pc:spChg chg="add mod">
          <ac:chgData name="PORET NATHAN" userId="ec1c7efb-0887-480d-9503-c31fe3b00689" providerId="ADAL" clId="{07CD965C-D656-4D03-9F5B-A3217C5E0657}" dt="2022-03-24T20:32:22.791" v="311"/>
          <ac:spMkLst>
            <pc:docMk/>
            <pc:sldMk cId="4146081781" sldId="281"/>
            <ac:spMk id="18" creationId="{9F5F26F9-B835-41C8-A319-9C869CE5C83C}"/>
          </ac:spMkLst>
        </pc:spChg>
        <pc:spChg chg="add mod">
          <ac:chgData name="PORET NATHAN" userId="ec1c7efb-0887-480d-9503-c31fe3b00689" providerId="ADAL" clId="{07CD965C-D656-4D03-9F5B-A3217C5E0657}" dt="2022-03-24T20:41:11.734" v="448" actId="14100"/>
          <ac:spMkLst>
            <pc:docMk/>
            <pc:sldMk cId="4146081781" sldId="281"/>
            <ac:spMk id="19" creationId="{3706257E-350F-48D8-8C73-CDDA06EE56FD}"/>
          </ac:spMkLst>
        </pc:spChg>
        <pc:spChg chg="add mod">
          <ac:chgData name="PORET NATHAN" userId="ec1c7efb-0887-480d-9503-c31fe3b00689" providerId="ADAL" clId="{07CD965C-D656-4D03-9F5B-A3217C5E0657}" dt="2022-03-24T20:41:32.877" v="451" actId="14100"/>
          <ac:spMkLst>
            <pc:docMk/>
            <pc:sldMk cId="4146081781" sldId="281"/>
            <ac:spMk id="20" creationId="{FB051F3D-F429-4311-98F6-5C18FF24FAB0}"/>
          </ac:spMkLst>
        </pc:spChg>
        <pc:spChg chg="add mod">
          <ac:chgData name="PORET NATHAN" userId="ec1c7efb-0887-480d-9503-c31fe3b00689" providerId="ADAL" clId="{07CD965C-D656-4D03-9F5B-A3217C5E0657}" dt="2022-03-24T20:41:43.877" v="452" actId="1076"/>
          <ac:spMkLst>
            <pc:docMk/>
            <pc:sldMk cId="4146081781" sldId="281"/>
            <ac:spMk id="21" creationId="{E1770E34-AAE2-4B1C-AF01-4AF2F52793A0}"/>
          </ac:spMkLst>
        </pc:spChg>
        <pc:spChg chg="mod">
          <ac:chgData name="PORET NATHAN" userId="ec1c7efb-0887-480d-9503-c31fe3b00689" providerId="ADAL" clId="{07CD965C-D656-4D03-9F5B-A3217C5E0657}" dt="2022-03-24T21:43:07.101" v="743" actId="2711"/>
          <ac:spMkLst>
            <pc:docMk/>
            <pc:sldMk cId="4146081781" sldId="281"/>
            <ac:spMk id="31" creationId="{BCE1C997-9614-E1AF-D2ED-C41880F0D9EA}"/>
          </ac:spMkLst>
        </pc:spChg>
        <pc:spChg chg="mod">
          <ac:chgData name="PORET NATHAN" userId="ec1c7efb-0887-480d-9503-c31fe3b00689" providerId="ADAL" clId="{07CD965C-D656-4D03-9F5B-A3217C5E0657}" dt="2022-03-24T21:43:10.352" v="744" actId="2711"/>
          <ac:spMkLst>
            <pc:docMk/>
            <pc:sldMk cId="4146081781" sldId="281"/>
            <ac:spMk id="35" creationId="{B9808E18-1532-8A71-4BF8-8D4048F9AAB3}"/>
          </ac:spMkLst>
        </pc:spChg>
        <pc:spChg chg="add mod">
          <ac:chgData name="PORET NATHAN" userId="ec1c7efb-0887-480d-9503-c31fe3b00689" providerId="ADAL" clId="{07CD965C-D656-4D03-9F5B-A3217C5E0657}" dt="2022-03-24T21:20:52.104" v="505" actId="1076"/>
          <ac:spMkLst>
            <pc:docMk/>
            <pc:sldMk cId="4146081781" sldId="281"/>
            <ac:spMk id="37" creationId="{8392E307-6587-493D-AA6A-B45CB45BC748}"/>
          </ac:spMkLst>
        </pc:spChg>
      </pc:sldChg>
      <pc:sldChg chg="addSp delSp modSp mod">
        <pc:chgData name="PORET NATHAN" userId="ec1c7efb-0887-480d-9503-c31fe3b00689" providerId="ADAL" clId="{07CD965C-D656-4D03-9F5B-A3217C5E0657}" dt="2022-03-24T21:19:43.251" v="489" actId="478"/>
        <pc:sldMkLst>
          <pc:docMk/>
          <pc:sldMk cId="2052433722" sldId="282"/>
        </pc:sldMkLst>
        <pc:spChg chg="add mod">
          <ac:chgData name="PORET NATHAN" userId="ec1c7efb-0887-480d-9503-c31fe3b00689" providerId="ADAL" clId="{07CD965C-D656-4D03-9F5B-A3217C5E0657}" dt="2022-03-24T20:32:35.425" v="316"/>
          <ac:spMkLst>
            <pc:docMk/>
            <pc:sldMk cId="2052433722" sldId="282"/>
            <ac:spMk id="7" creationId="{4C69D67C-7CCC-41D3-BE19-9D1C8DD587A6}"/>
          </ac:spMkLst>
        </pc:spChg>
        <pc:spChg chg="add del mod">
          <ac:chgData name="PORET NATHAN" userId="ec1c7efb-0887-480d-9503-c31fe3b00689" providerId="ADAL" clId="{07CD965C-D656-4D03-9F5B-A3217C5E0657}" dt="2022-03-24T20:35:42.109" v="376" actId="478"/>
          <ac:spMkLst>
            <pc:docMk/>
            <pc:sldMk cId="2052433722" sldId="282"/>
            <ac:spMk id="8" creationId="{A4139D12-D5D7-49D6-95BE-68C73CF05C05}"/>
          </ac:spMkLst>
        </pc:spChg>
        <pc:spChg chg="add del mod">
          <ac:chgData name="PORET NATHAN" userId="ec1c7efb-0887-480d-9503-c31fe3b00689" providerId="ADAL" clId="{07CD965C-D656-4D03-9F5B-A3217C5E0657}" dt="2022-03-24T20:35:42.868" v="377" actId="478"/>
          <ac:spMkLst>
            <pc:docMk/>
            <pc:sldMk cId="2052433722" sldId="282"/>
            <ac:spMk id="9" creationId="{90EEEE5E-F467-46C3-BE55-7DF2304C8817}"/>
          </ac:spMkLst>
        </pc:spChg>
        <pc:spChg chg="add del mod">
          <ac:chgData name="PORET NATHAN" userId="ec1c7efb-0887-480d-9503-c31fe3b00689" providerId="ADAL" clId="{07CD965C-D656-4D03-9F5B-A3217C5E0657}" dt="2022-03-24T20:35:43.312" v="378" actId="478"/>
          <ac:spMkLst>
            <pc:docMk/>
            <pc:sldMk cId="2052433722" sldId="282"/>
            <ac:spMk id="10" creationId="{3D0269A3-C8A7-41BB-8D89-F08F1C6B831E}"/>
          </ac:spMkLst>
        </pc:spChg>
        <pc:spChg chg="add del mod">
          <ac:chgData name="PORET NATHAN" userId="ec1c7efb-0887-480d-9503-c31fe3b00689" providerId="ADAL" clId="{07CD965C-D656-4D03-9F5B-A3217C5E0657}" dt="2022-03-24T20:35:43.779" v="379" actId="478"/>
          <ac:spMkLst>
            <pc:docMk/>
            <pc:sldMk cId="2052433722" sldId="282"/>
            <ac:spMk id="11" creationId="{C966796D-179C-48CF-8E71-90D2C18455A1}"/>
          </ac:spMkLst>
        </pc:spChg>
        <pc:spChg chg="add del mod">
          <ac:chgData name="PORET NATHAN" userId="ec1c7efb-0887-480d-9503-c31fe3b00689" providerId="ADAL" clId="{07CD965C-D656-4D03-9F5B-A3217C5E0657}" dt="2022-03-24T20:35:59.143" v="384" actId="478"/>
          <ac:spMkLst>
            <pc:docMk/>
            <pc:sldMk cId="2052433722" sldId="282"/>
            <ac:spMk id="12" creationId="{3BD436D1-3C28-4EF7-98B1-346FCE8C8AAA}"/>
          </ac:spMkLst>
        </pc:spChg>
        <pc:spChg chg="add del mod">
          <ac:chgData name="PORET NATHAN" userId="ec1c7efb-0887-480d-9503-c31fe3b00689" providerId="ADAL" clId="{07CD965C-D656-4D03-9F5B-A3217C5E0657}" dt="2022-03-24T20:35:59.686" v="385" actId="478"/>
          <ac:spMkLst>
            <pc:docMk/>
            <pc:sldMk cId="2052433722" sldId="282"/>
            <ac:spMk id="13" creationId="{934F93D7-C6FB-4063-89DF-C848A1FEF578}"/>
          </ac:spMkLst>
        </pc:spChg>
        <pc:spChg chg="add del mod">
          <ac:chgData name="PORET NATHAN" userId="ec1c7efb-0887-480d-9503-c31fe3b00689" providerId="ADAL" clId="{07CD965C-D656-4D03-9F5B-A3217C5E0657}" dt="2022-03-24T20:36:00.084" v="386" actId="478"/>
          <ac:spMkLst>
            <pc:docMk/>
            <pc:sldMk cId="2052433722" sldId="282"/>
            <ac:spMk id="14" creationId="{A38FF6CB-ABD9-4214-812E-76DA0A5BE2D9}"/>
          </ac:spMkLst>
        </pc:spChg>
        <pc:spChg chg="add del mod">
          <ac:chgData name="PORET NATHAN" userId="ec1c7efb-0887-480d-9503-c31fe3b00689" providerId="ADAL" clId="{07CD965C-D656-4D03-9F5B-A3217C5E0657}" dt="2022-03-24T21:19:32.699" v="480" actId="478"/>
          <ac:spMkLst>
            <pc:docMk/>
            <pc:sldMk cId="2052433722" sldId="282"/>
            <ac:spMk id="15" creationId="{ADA84735-D73E-4CDA-BD2A-4B9B541EAB36}"/>
          </ac:spMkLst>
        </pc:spChg>
        <pc:spChg chg="add del mod">
          <ac:chgData name="PORET NATHAN" userId="ec1c7efb-0887-480d-9503-c31fe3b00689" providerId="ADAL" clId="{07CD965C-D656-4D03-9F5B-A3217C5E0657}" dt="2022-03-24T21:19:43.251" v="489" actId="478"/>
          <ac:spMkLst>
            <pc:docMk/>
            <pc:sldMk cId="2052433722" sldId="282"/>
            <ac:spMk id="16" creationId="{64AC66A4-C0FD-4B30-9BFE-0B956DD7D3F6}"/>
          </ac:spMkLst>
        </pc:spChg>
        <pc:spChg chg="del">
          <ac:chgData name="PORET NATHAN" userId="ec1c7efb-0887-480d-9503-c31fe3b00689" providerId="ADAL" clId="{07CD965C-D656-4D03-9F5B-A3217C5E0657}" dt="2022-03-24T20:31:20.543" v="298" actId="478"/>
          <ac:spMkLst>
            <pc:docMk/>
            <pc:sldMk cId="2052433722" sldId="282"/>
            <ac:spMk id="18" creationId="{6BB39660-C1EB-4432-9672-BF9C44AC8045}"/>
          </ac:spMkLst>
        </pc:spChg>
        <pc:spChg chg="add mod">
          <ac:chgData name="PORET NATHAN" userId="ec1c7efb-0887-480d-9503-c31fe3b00689" providerId="ADAL" clId="{07CD965C-D656-4D03-9F5B-A3217C5E0657}" dt="2022-03-24T20:32:35.425" v="316"/>
          <ac:spMkLst>
            <pc:docMk/>
            <pc:sldMk cId="2052433722" sldId="282"/>
            <ac:spMk id="20" creationId="{E8A4D50F-F3B0-4ADF-A495-7F1FB44B22F2}"/>
          </ac:spMkLst>
        </pc:spChg>
        <pc:spChg chg="add mod">
          <ac:chgData name="PORET NATHAN" userId="ec1c7efb-0887-480d-9503-c31fe3b00689" providerId="ADAL" clId="{07CD965C-D656-4D03-9F5B-A3217C5E0657}" dt="2022-03-24T20:32:35.425" v="316"/>
          <ac:spMkLst>
            <pc:docMk/>
            <pc:sldMk cId="2052433722" sldId="282"/>
            <ac:spMk id="21" creationId="{13EA5C18-F8A4-4301-9155-A78127A675FD}"/>
          </ac:spMkLst>
        </pc:spChg>
        <pc:spChg chg="add mod">
          <ac:chgData name="PORET NATHAN" userId="ec1c7efb-0887-480d-9503-c31fe3b00689" providerId="ADAL" clId="{07CD965C-D656-4D03-9F5B-A3217C5E0657}" dt="2022-03-24T20:35:31.031" v="371" actId="1076"/>
          <ac:spMkLst>
            <pc:docMk/>
            <pc:sldMk cId="2052433722" sldId="282"/>
            <ac:spMk id="22" creationId="{8F36E404-7F28-4737-950C-096C49FA38A3}"/>
          </ac:spMkLst>
        </pc:spChg>
        <pc:spChg chg="add mod">
          <ac:chgData name="PORET NATHAN" userId="ec1c7efb-0887-480d-9503-c31fe3b00689" providerId="ADAL" clId="{07CD965C-D656-4D03-9F5B-A3217C5E0657}" dt="2022-03-24T21:19:11.870" v="475"/>
          <ac:spMkLst>
            <pc:docMk/>
            <pc:sldMk cId="2052433722" sldId="282"/>
            <ac:spMk id="23" creationId="{AD5BD42C-B2F5-43D0-A2CF-8DBC72C5E03B}"/>
          </ac:spMkLst>
        </pc:spChg>
        <pc:spChg chg="add del mod">
          <ac:chgData name="PORET NATHAN" userId="ec1c7efb-0887-480d-9503-c31fe3b00689" providerId="ADAL" clId="{07CD965C-D656-4D03-9F5B-A3217C5E0657}" dt="2022-03-24T20:35:40.828" v="375"/>
          <ac:spMkLst>
            <pc:docMk/>
            <pc:sldMk cId="2052433722" sldId="282"/>
            <ac:spMk id="23" creationId="{C4372E1E-1180-4278-A641-143D650B02D9}"/>
          </ac:spMkLst>
        </pc:spChg>
        <pc:spChg chg="add mod">
          <ac:chgData name="PORET NATHAN" userId="ec1c7efb-0887-480d-9503-c31fe3b00689" providerId="ADAL" clId="{07CD965C-D656-4D03-9F5B-A3217C5E0657}" dt="2022-03-24T21:19:41.881" v="486" actId="1076"/>
          <ac:spMkLst>
            <pc:docMk/>
            <pc:sldMk cId="2052433722" sldId="282"/>
            <ac:spMk id="24" creationId="{128D6DD0-8A2C-4A56-8179-D77171F5E770}"/>
          </ac:spMkLst>
        </pc:spChg>
        <pc:spChg chg="add del mod">
          <ac:chgData name="PORET NATHAN" userId="ec1c7efb-0887-480d-9503-c31fe3b00689" providerId="ADAL" clId="{07CD965C-D656-4D03-9F5B-A3217C5E0657}" dt="2022-03-24T20:35:40.828" v="375"/>
          <ac:spMkLst>
            <pc:docMk/>
            <pc:sldMk cId="2052433722" sldId="282"/>
            <ac:spMk id="24" creationId="{B64AE60C-6074-4E74-AB98-91EEDD17BC9D}"/>
          </ac:spMkLst>
        </pc:spChg>
        <pc:spChg chg="add del mod">
          <ac:chgData name="PORET NATHAN" userId="ec1c7efb-0887-480d-9503-c31fe3b00689" providerId="ADAL" clId="{07CD965C-D656-4D03-9F5B-A3217C5E0657}" dt="2022-03-24T21:19:42.862" v="488"/>
          <ac:spMkLst>
            <pc:docMk/>
            <pc:sldMk cId="2052433722" sldId="282"/>
            <ac:spMk id="25" creationId="{58AA89DE-1E1A-418E-9236-005C1E1DB262}"/>
          </ac:spMkLst>
        </pc:spChg>
        <pc:spChg chg="add del mod">
          <ac:chgData name="PORET NATHAN" userId="ec1c7efb-0887-480d-9503-c31fe3b00689" providerId="ADAL" clId="{07CD965C-D656-4D03-9F5B-A3217C5E0657}" dt="2022-03-24T20:35:40.828" v="375"/>
          <ac:spMkLst>
            <pc:docMk/>
            <pc:sldMk cId="2052433722" sldId="282"/>
            <ac:spMk id="25" creationId="{AAD994E7-EB15-4888-BCA4-DD9C61F4CA15}"/>
          </ac:spMkLst>
        </pc:spChg>
        <pc:spChg chg="add del mod">
          <ac:chgData name="PORET NATHAN" userId="ec1c7efb-0887-480d-9503-c31fe3b00689" providerId="ADAL" clId="{07CD965C-D656-4D03-9F5B-A3217C5E0657}" dt="2022-03-24T20:35:40.828" v="375"/>
          <ac:spMkLst>
            <pc:docMk/>
            <pc:sldMk cId="2052433722" sldId="282"/>
            <ac:spMk id="26" creationId="{C7D1C943-1FC2-4D90-BFFF-BEB4D7133E42}"/>
          </ac:spMkLst>
        </pc:spChg>
        <pc:spChg chg="add mod">
          <ac:chgData name="PORET NATHAN" userId="ec1c7efb-0887-480d-9503-c31fe3b00689" providerId="ADAL" clId="{07CD965C-D656-4D03-9F5B-A3217C5E0657}" dt="2022-03-24T20:35:47.723" v="381" actId="1076"/>
          <ac:spMkLst>
            <pc:docMk/>
            <pc:sldMk cId="2052433722" sldId="282"/>
            <ac:spMk id="27" creationId="{FDF231AC-5625-40BD-AF14-5F035026330D}"/>
          </ac:spMkLst>
        </pc:spChg>
        <pc:spChg chg="add mod">
          <ac:chgData name="PORET NATHAN" userId="ec1c7efb-0887-480d-9503-c31fe3b00689" providerId="ADAL" clId="{07CD965C-D656-4D03-9F5B-A3217C5E0657}" dt="2022-03-24T20:35:47.723" v="381" actId="1076"/>
          <ac:spMkLst>
            <pc:docMk/>
            <pc:sldMk cId="2052433722" sldId="282"/>
            <ac:spMk id="28" creationId="{773196D0-5F16-41F9-81C6-94D4A8868BC9}"/>
          </ac:spMkLst>
        </pc:spChg>
        <pc:spChg chg="add mod">
          <ac:chgData name="PORET NATHAN" userId="ec1c7efb-0887-480d-9503-c31fe3b00689" providerId="ADAL" clId="{07CD965C-D656-4D03-9F5B-A3217C5E0657}" dt="2022-03-24T20:35:47.723" v="381" actId="1076"/>
          <ac:spMkLst>
            <pc:docMk/>
            <pc:sldMk cId="2052433722" sldId="282"/>
            <ac:spMk id="29" creationId="{ECBAABB6-08E0-4882-99C0-6E19B6B0C338}"/>
          </ac:spMkLst>
        </pc:spChg>
        <pc:spChg chg="add mod">
          <ac:chgData name="PORET NATHAN" userId="ec1c7efb-0887-480d-9503-c31fe3b00689" providerId="ADAL" clId="{07CD965C-D656-4D03-9F5B-A3217C5E0657}" dt="2022-03-24T20:35:47.723" v="381" actId="1076"/>
          <ac:spMkLst>
            <pc:docMk/>
            <pc:sldMk cId="2052433722" sldId="282"/>
            <ac:spMk id="30" creationId="{F8A5BD26-F0F1-488C-A5A4-318995184208}"/>
          </ac:spMkLst>
        </pc:spChg>
        <pc:spChg chg="add mod">
          <ac:chgData name="PORET NATHAN" userId="ec1c7efb-0887-480d-9503-c31fe3b00689" providerId="ADAL" clId="{07CD965C-D656-4D03-9F5B-A3217C5E0657}" dt="2022-03-24T20:36:07.065" v="388" actId="1076"/>
          <ac:spMkLst>
            <pc:docMk/>
            <pc:sldMk cId="2052433722" sldId="282"/>
            <ac:spMk id="31" creationId="{725CFBFE-A2E8-4EC3-8400-CC566BB32C35}"/>
          </ac:spMkLst>
        </pc:spChg>
        <pc:spChg chg="add mod">
          <ac:chgData name="PORET NATHAN" userId="ec1c7efb-0887-480d-9503-c31fe3b00689" providerId="ADAL" clId="{07CD965C-D656-4D03-9F5B-A3217C5E0657}" dt="2022-03-24T20:36:07.065" v="388" actId="1076"/>
          <ac:spMkLst>
            <pc:docMk/>
            <pc:sldMk cId="2052433722" sldId="282"/>
            <ac:spMk id="32" creationId="{2D363F49-05D3-4A14-B2E7-B220E26B5D0A}"/>
          </ac:spMkLst>
        </pc:spChg>
        <pc:spChg chg="add mod">
          <ac:chgData name="PORET NATHAN" userId="ec1c7efb-0887-480d-9503-c31fe3b00689" providerId="ADAL" clId="{07CD965C-D656-4D03-9F5B-A3217C5E0657}" dt="2022-03-24T20:36:07.065" v="388" actId="1076"/>
          <ac:spMkLst>
            <pc:docMk/>
            <pc:sldMk cId="2052433722" sldId="282"/>
            <ac:spMk id="33" creationId="{848FF6E8-D416-48C6-847F-EC37D892C19C}"/>
          </ac:spMkLst>
        </pc:spChg>
        <pc:spChg chg="add del mod">
          <ac:chgData name="PORET NATHAN" userId="ec1c7efb-0887-480d-9503-c31fe3b00689" providerId="ADAL" clId="{07CD965C-D656-4D03-9F5B-A3217C5E0657}" dt="2022-03-24T20:36:00.818" v="387" actId="478"/>
          <ac:spMkLst>
            <pc:docMk/>
            <pc:sldMk cId="2052433722" sldId="282"/>
            <ac:spMk id="34" creationId="{99CB50B6-E33A-4567-9CC4-5816324A80EA}"/>
          </ac:spMkLst>
        </pc:spChg>
        <pc:picChg chg="mod">
          <ac:chgData name="PORET NATHAN" userId="ec1c7efb-0887-480d-9503-c31fe3b00689" providerId="ADAL" clId="{07CD965C-D656-4D03-9F5B-A3217C5E0657}" dt="2022-03-24T20:29:34.080" v="279" actId="208"/>
          <ac:picMkLst>
            <pc:docMk/>
            <pc:sldMk cId="2052433722" sldId="282"/>
            <ac:picMk id="4098" creationId="{01AAAA07-9636-41F0-AD28-2B38BFF1D986}"/>
          </ac:picMkLst>
        </pc:picChg>
        <pc:picChg chg="mod">
          <ac:chgData name="PORET NATHAN" userId="ec1c7efb-0887-480d-9503-c31fe3b00689" providerId="ADAL" clId="{07CD965C-D656-4D03-9F5B-A3217C5E0657}" dt="2022-03-24T20:29:30.360" v="278" actId="208"/>
          <ac:picMkLst>
            <pc:docMk/>
            <pc:sldMk cId="2052433722" sldId="282"/>
            <ac:picMk id="4100" creationId="{233F685B-82A0-4736-BA5A-430A31F0395F}"/>
          </ac:picMkLst>
        </pc:picChg>
      </pc:sldChg>
      <pc:sldChg chg="addSp delSp modSp mod modAnim">
        <pc:chgData name="PORET NATHAN" userId="ec1c7efb-0887-480d-9503-c31fe3b00689" providerId="ADAL" clId="{07CD965C-D656-4D03-9F5B-A3217C5E0657}" dt="2022-03-25T12:55:18.401" v="2128"/>
        <pc:sldMkLst>
          <pc:docMk/>
          <pc:sldMk cId="455080686" sldId="283"/>
        </pc:sldMkLst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6" creationId="{B1630C43-2D7A-4FCE-9DAC-883C71E02B2F}"/>
          </ac:spMkLst>
        </pc:spChg>
        <pc:spChg chg="add del mod">
          <ac:chgData name="PORET NATHAN" userId="ec1c7efb-0887-480d-9503-c31fe3b00689" providerId="ADAL" clId="{07CD965C-D656-4D03-9F5B-A3217C5E0657}" dt="2022-03-24T20:36:17.557" v="389" actId="478"/>
          <ac:spMkLst>
            <pc:docMk/>
            <pc:sldMk cId="455080686" sldId="283"/>
            <ac:spMk id="7" creationId="{E7E93DBF-4B70-4433-98F9-8C5DDBB5584C}"/>
          </ac:spMkLst>
        </pc:spChg>
        <pc:spChg chg="add del mod">
          <ac:chgData name="PORET NATHAN" userId="ec1c7efb-0887-480d-9503-c31fe3b00689" providerId="ADAL" clId="{07CD965C-D656-4D03-9F5B-A3217C5E0657}" dt="2022-03-24T20:36:18.337" v="390" actId="478"/>
          <ac:spMkLst>
            <pc:docMk/>
            <pc:sldMk cId="455080686" sldId="283"/>
            <ac:spMk id="8" creationId="{546AD0CD-7DBA-4769-9CF4-257516DF94A6}"/>
          </ac:spMkLst>
        </pc:spChg>
        <pc:spChg chg="add del mod">
          <ac:chgData name="PORET NATHAN" userId="ec1c7efb-0887-480d-9503-c31fe3b00689" providerId="ADAL" clId="{07CD965C-D656-4D03-9F5B-A3217C5E0657}" dt="2022-03-24T20:36:18.862" v="391" actId="478"/>
          <ac:spMkLst>
            <pc:docMk/>
            <pc:sldMk cId="455080686" sldId="283"/>
            <ac:spMk id="9" creationId="{F2DD267F-AE8C-4CD7-9DF7-D8D01FB58E07}"/>
          </ac:spMkLst>
        </pc:spChg>
        <pc:spChg chg="add del mod">
          <ac:chgData name="PORET NATHAN" userId="ec1c7efb-0887-480d-9503-c31fe3b00689" providerId="ADAL" clId="{07CD965C-D656-4D03-9F5B-A3217C5E0657}" dt="2022-03-24T20:36:19.267" v="392" actId="478"/>
          <ac:spMkLst>
            <pc:docMk/>
            <pc:sldMk cId="455080686" sldId="283"/>
            <ac:spMk id="10" creationId="{0DD68393-6780-46B2-804D-05EE04F37C91}"/>
          </ac:spMkLst>
        </pc:spChg>
        <pc:spChg chg="add del mod">
          <ac:chgData name="PORET NATHAN" userId="ec1c7efb-0887-480d-9503-c31fe3b00689" providerId="ADAL" clId="{07CD965C-D656-4D03-9F5B-A3217C5E0657}" dt="2022-03-24T20:36:37.455" v="396" actId="478"/>
          <ac:spMkLst>
            <pc:docMk/>
            <pc:sldMk cId="455080686" sldId="283"/>
            <ac:spMk id="11" creationId="{8438D1ED-A354-4154-BE93-821253167206}"/>
          </ac:spMkLst>
        </pc:spChg>
        <pc:spChg chg="add del mod">
          <ac:chgData name="PORET NATHAN" userId="ec1c7efb-0887-480d-9503-c31fe3b00689" providerId="ADAL" clId="{07CD965C-D656-4D03-9F5B-A3217C5E0657}" dt="2022-03-24T20:36:36.992" v="395" actId="478"/>
          <ac:spMkLst>
            <pc:docMk/>
            <pc:sldMk cId="455080686" sldId="283"/>
            <ac:spMk id="13" creationId="{5E82EED3-7D99-4CBF-8176-7687580245EE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14" creationId="{D35D331A-9511-460B-9326-7D4FD9A4CFD2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15" creationId="{6ADF00B7-1D6F-41A9-A29A-228FBC63D8C2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16" creationId="{C47056C7-E48B-4774-AD0D-2397F0291AB9}"/>
          </ac:spMkLst>
        </pc:spChg>
        <pc:spChg chg="del">
          <ac:chgData name="PORET NATHAN" userId="ec1c7efb-0887-480d-9503-c31fe3b00689" providerId="ADAL" clId="{07CD965C-D656-4D03-9F5B-A3217C5E0657}" dt="2022-03-24T20:31:18.464" v="297" actId="478"/>
          <ac:spMkLst>
            <pc:docMk/>
            <pc:sldMk cId="455080686" sldId="283"/>
            <ac:spMk id="18" creationId="{6BB39660-C1EB-4432-9672-BF9C44AC8045}"/>
          </ac:spMkLst>
        </pc:spChg>
        <pc:spChg chg="add mod">
          <ac:chgData name="PORET NATHAN" userId="ec1c7efb-0887-480d-9503-c31fe3b00689" providerId="ADAL" clId="{07CD965C-D656-4D03-9F5B-A3217C5E0657}" dt="2022-03-24T21:20:16.780" v="497" actId="1076"/>
          <ac:spMkLst>
            <pc:docMk/>
            <pc:sldMk cId="455080686" sldId="283"/>
            <ac:spMk id="18" creationId="{8146114A-D33A-4603-AE09-4CCC43C80AE4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19" creationId="{C466FCF6-307A-40CC-8B67-D17348C8E985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20" creationId="{07A9F4EA-39C6-4689-B456-E869E9D10C2C}"/>
          </ac:spMkLst>
        </pc:spChg>
        <pc:spChg chg="add mod">
          <ac:chgData name="PORET NATHAN" userId="ec1c7efb-0887-480d-9503-c31fe3b00689" providerId="ADAL" clId="{07CD965C-D656-4D03-9F5B-A3217C5E0657}" dt="2022-03-24T20:32:28.255" v="315"/>
          <ac:spMkLst>
            <pc:docMk/>
            <pc:sldMk cId="455080686" sldId="283"/>
            <ac:spMk id="21" creationId="{CDC1ECEC-218E-48CD-AC31-C5F23DE0668E}"/>
          </ac:spMkLst>
        </pc:spChg>
        <pc:spChg chg="add mod">
          <ac:chgData name="PORET NATHAN" userId="ec1c7efb-0887-480d-9503-c31fe3b00689" providerId="ADAL" clId="{07CD965C-D656-4D03-9F5B-A3217C5E0657}" dt="2022-03-24T20:37:22.133" v="406" actId="1076"/>
          <ac:spMkLst>
            <pc:docMk/>
            <pc:sldMk cId="455080686" sldId="283"/>
            <ac:spMk id="22" creationId="{16970E4D-5A46-4DC3-8427-45458BB12CF9}"/>
          </ac:spMkLst>
        </pc:spChg>
        <pc:spChg chg="add mod">
          <ac:chgData name="PORET NATHAN" userId="ec1c7efb-0887-480d-9503-c31fe3b00689" providerId="ADAL" clId="{07CD965C-D656-4D03-9F5B-A3217C5E0657}" dt="2022-03-24T20:37:15.186" v="405" actId="1076"/>
          <ac:spMkLst>
            <pc:docMk/>
            <pc:sldMk cId="455080686" sldId="283"/>
            <ac:spMk id="23" creationId="{03EA30D7-3A2D-4CA8-A109-2A0A3ABCD692}"/>
          </ac:spMkLst>
        </pc:spChg>
        <pc:spChg chg="add mod">
          <ac:chgData name="PORET NATHAN" userId="ec1c7efb-0887-480d-9503-c31fe3b00689" providerId="ADAL" clId="{07CD965C-D656-4D03-9F5B-A3217C5E0657}" dt="2022-03-24T20:37:13.052" v="404" actId="1076"/>
          <ac:spMkLst>
            <pc:docMk/>
            <pc:sldMk cId="455080686" sldId="283"/>
            <ac:spMk id="24" creationId="{A2975071-B194-493B-91DE-CCC94A226242}"/>
          </ac:spMkLst>
        </pc:spChg>
        <pc:spChg chg="add mod">
          <ac:chgData name="PORET NATHAN" userId="ec1c7efb-0887-480d-9503-c31fe3b00689" providerId="ADAL" clId="{07CD965C-D656-4D03-9F5B-A3217C5E0657}" dt="2022-03-24T20:37:11.543" v="403" actId="1076"/>
          <ac:spMkLst>
            <pc:docMk/>
            <pc:sldMk cId="455080686" sldId="283"/>
            <ac:spMk id="25" creationId="{E887E799-8E8F-49E6-9DFE-C492F4DE07FB}"/>
          </ac:spMkLst>
        </pc:spChg>
        <pc:spChg chg="add mod">
          <ac:chgData name="PORET NATHAN" userId="ec1c7efb-0887-480d-9503-c31fe3b00689" providerId="ADAL" clId="{07CD965C-D656-4D03-9F5B-A3217C5E0657}" dt="2022-03-24T20:37:08.990" v="402" actId="1076"/>
          <ac:spMkLst>
            <pc:docMk/>
            <pc:sldMk cId="455080686" sldId="283"/>
            <ac:spMk id="26" creationId="{0BE4943D-073D-4986-8780-D8471FF71321}"/>
          </ac:spMkLst>
        </pc:spChg>
        <pc:spChg chg="add mod">
          <ac:chgData name="PORET NATHAN" userId="ec1c7efb-0887-480d-9503-c31fe3b00689" providerId="ADAL" clId="{07CD965C-D656-4D03-9F5B-A3217C5E0657}" dt="2022-03-24T20:37:06.051" v="401" actId="1076"/>
          <ac:spMkLst>
            <pc:docMk/>
            <pc:sldMk cId="455080686" sldId="283"/>
            <ac:spMk id="27" creationId="{7D1B6A10-1408-4C57-8234-D653239B0CB0}"/>
          </ac:spMkLst>
        </pc:spChg>
        <pc:picChg chg="add mod modCrop">
          <ac:chgData name="PORET NATHAN" userId="ec1c7efb-0887-480d-9503-c31fe3b00689" providerId="ADAL" clId="{07CD965C-D656-4D03-9F5B-A3217C5E0657}" dt="2022-03-25T12:55:04.797" v="2122" actId="1076"/>
          <ac:picMkLst>
            <pc:docMk/>
            <pc:sldMk cId="455080686" sldId="283"/>
            <ac:picMk id="5" creationId="{67A77300-44EB-43B6-87F5-0CF89F65EAE7}"/>
          </ac:picMkLst>
        </pc:picChg>
        <pc:picChg chg="del mod">
          <ac:chgData name="PORET NATHAN" userId="ec1c7efb-0887-480d-9503-c31fe3b00689" providerId="ADAL" clId="{07CD965C-D656-4D03-9F5B-A3217C5E0657}" dt="2022-03-24T22:33:05.931" v="749" actId="478"/>
          <ac:picMkLst>
            <pc:docMk/>
            <pc:sldMk cId="455080686" sldId="283"/>
            <ac:picMk id="12" creationId="{DDA3EB22-9286-4EF9-B04A-631632096F0F}"/>
          </ac:picMkLst>
        </pc:picChg>
        <pc:picChg chg="add mod">
          <ac:chgData name="PORET NATHAN" userId="ec1c7efb-0887-480d-9503-c31fe3b00689" providerId="ADAL" clId="{07CD965C-D656-4D03-9F5B-A3217C5E0657}" dt="2022-03-25T12:55:15.887" v="2127" actId="1076"/>
          <ac:picMkLst>
            <pc:docMk/>
            <pc:sldMk cId="455080686" sldId="283"/>
            <ac:picMk id="28" creationId="{8E229BA3-D921-46F3-980D-258BADE45462}"/>
          </ac:picMkLst>
        </pc:picChg>
      </pc:sldChg>
      <pc:sldChg chg="addSp delSp modSp mod">
        <pc:chgData name="PORET NATHAN" userId="ec1c7efb-0887-480d-9503-c31fe3b00689" providerId="ADAL" clId="{07CD965C-D656-4D03-9F5B-A3217C5E0657}" dt="2022-03-24T21:19:26.996" v="479" actId="1076"/>
        <pc:sldMkLst>
          <pc:docMk/>
          <pc:sldMk cId="7686385" sldId="284"/>
        </pc:sldMkLst>
        <pc:spChg chg="del">
          <ac:chgData name="PORET NATHAN" userId="ec1c7efb-0887-480d-9503-c31fe3b00689" providerId="ADAL" clId="{07CD965C-D656-4D03-9F5B-A3217C5E0657}" dt="2022-03-24T20:31:22.317" v="299" actId="478"/>
          <ac:spMkLst>
            <pc:docMk/>
            <pc:sldMk cId="7686385" sldId="284"/>
            <ac:spMk id="18" creationId="{6BB39660-C1EB-4432-9672-BF9C44AC8045}"/>
          </ac:spMkLst>
        </pc:spChg>
        <pc:spChg chg="add mod">
          <ac:chgData name="PORET NATHAN" userId="ec1c7efb-0887-480d-9503-c31fe3b00689" providerId="ADAL" clId="{07CD965C-D656-4D03-9F5B-A3217C5E0657}" dt="2022-03-24T20:32:37.306" v="317"/>
          <ac:spMkLst>
            <pc:docMk/>
            <pc:sldMk cId="7686385" sldId="284"/>
            <ac:spMk id="20" creationId="{64FBBCA5-61A5-4908-8803-C88054A14C86}"/>
          </ac:spMkLst>
        </pc:spChg>
        <pc:spChg chg="add mod">
          <ac:chgData name="PORET NATHAN" userId="ec1c7efb-0887-480d-9503-c31fe3b00689" providerId="ADAL" clId="{07CD965C-D656-4D03-9F5B-A3217C5E0657}" dt="2022-03-24T20:32:37.306" v="317"/>
          <ac:spMkLst>
            <pc:docMk/>
            <pc:sldMk cId="7686385" sldId="284"/>
            <ac:spMk id="21" creationId="{2EE1E383-32C0-4391-964D-AE8BD4D88333}"/>
          </ac:spMkLst>
        </pc:spChg>
        <pc:spChg chg="add del mod">
          <ac:chgData name="PORET NATHAN" userId="ec1c7efb-0887-480d-9503-c31fe3b00689" providerId="ADAL" clId="{07CD965C-D656-4D03-9F5B-A3217C5E0657}" dt="2022-03-24T20:34:45.887" v="357" actId="478"/>
          <ac:spMkLst>
            <pc:docMk/>
            <pc:sldMk cId="7686385" sldId="284"/>
            <ac:spMk id="22" creationId="{9CB5099C-FD42-4227-BA24-48B7EC54214F}"/>
          </ac:spMkLst>
        </pc:spChg>
        <pc:spChg chg="add del mod">
          <ac:chgData name="PORET NATHAN" userId="ec1c7efb-0887-480d-9503-c31fe3b00689" providerId="ADAL" clId="{07CD965C-D656-4D03-9F5B-A3217C5E0657}" dt="2022-03-24T20:34:46.276" v="358" actId="478"/>
          <ac:spMkLst>
            <pc:docMk/>
            <pc:sldMk cId="7686385" sldId="284"/>
            <ac:spMk id="23" creationId="{B277AB9F-A10F-423E-8E84-756A86C332B0}"/>
          </ac:spMkLst>
        </pc:spChg>
        <pc:spChg chg="add del mod">
          <ac:chgData name="PORET NATHAN" userId="ec1c7efb-0887-480d-9503-c31fe3b00689" providerId="ADAL" clId="{07CD965C-D656-4D03-9F5B-A3217C5E0657}" dt="2022-03-24T20:34:46.632" v="359" actId="478"/>
          <ac:spMkLst>
            <pc:docMk/>
            <pc:sldMk cId="7686385" sldId="284"/>
            <ac:spMk id="24" creationId="{C3FDB6C0-37AB-4D49-9F92-5977157E8CE7}"/>
          </ac:spMkLst>
        </pc:spChg>
        <pc:spChg chg="add del mod">
          <ac:chgData name="PORET NATHAN" userId="ec1c7efb-0887-480d-9503-c31fe3b00689" providerId="ADAL" clId="{07CD965C-D656-4D03-9F5B-A3217C5E0657}" dt="2022-03-24T20:34:47.124" v="360" actId="478"/>
          <ac:spMkLst>
            <pc:docMk/>
            <pc:sldMk cId="7686385" sldId="284"/>
            <ac:spMk id="25" creationId="{CBD86C77-DDBE-4649-89F7-873A0DC433B3}"/>
          </ac:spMkLst>
        </pc:spChg>
        <pc:spChg chg="add del mod">
          <ac:chgData name="PORET NATHAN" userId="ec1c7efb-0887-480d-9503-c31fe3b00689" providerId="ADAL" clId="{07CD965C-D656-4D03-9F5B-A3217C5E0657}" dt="2022-03-24T20:34:47.590" v="361" actId="478"/>
          <ac:spMkLst>
            <pc:docMk/>
            <pc:sldMk cId="7686385" sldId="284"/>
            <ac:spMk id="26" creationId="{16178232-94CC-4358-B152-3D6A4B4E122E}"/>
          </ac:spMkLst>
        </pc:spChg>
        <pc:spChg chg="add del mod">
          <ac:chgData name="PORET NATHAN" userId="ec1c7efb-0887-480d-9503-c31fe3b00689" providerId="ADAL" clId="{07CD965C-D656-4D03-9F5B-A3217C5E0657}" dt="2022-03-24T20:34:48.056" v="363" actId="478"/>
          <ac:spMkLst>
            <pc:docMk/>
            <pc:sldMk cId="7686385" sldId="284"/>
            <ac:spMk id="27" creationId="{D43F9E81-65B1-4B34-AA91-31B4664278A6}"/>
          </ac:spMkLst>
        </pc:spChg>
        <pc:spChg chg="add del mod">
          <ac:chgData name="PORET NATHAN" userId="ec1c7efb-0887-480d-9503-c31fe3b00689" providerId="ADAL" clId="{07CD965C-D656-4D03-9F5B-A3217C5E0657}" dt="2022-03-24T20:34:48.501" v="364" actId="478"/>
          <ac:spMkLst>
            <pc:docMk/>
            <pc:sldMk cId="7686385" sldId="284"/>
            <ac:spMk id="28" creationId="{11CF3566-A9F9-4130-87BA-829BCE31056D}"/>
          </ac:spMkLst>
        </pc:spChg>
        <pc:spChg chg="add del mod">
          <ac:chgData name="PORET NATHAN" userId="ec1c7efb-0887-480d-9503-c31fe3b00689" providerId="ADAL" clId="{07CD965C-D656-4D03-9F5B-A3217C5E0657}" dt="2022-03-24T21:19:21.700" v="476" actId="478"/>
          <ac:spMkLst>
            <pc:docMk/>
            <pc:sldMk cId="7686385" sldId="284"/>
            <ac:spMk id="29" creationId="{680B6DE3-43B9-41ED-9438-5CBF5047F874}"/>
          </ac:spMkLst>
        </pc:spChg>
        <pc:spChg chg="add mod">
          <ac:chgData name="PORET NATHAN" userId="ec1c7efb-0887-480d-9503-c31fe3b00689" providerId="ADAL" clId="{07CD965C-D656-4D03-9F5B-A3217C5E0657}" dt="2022-03-24T20:32:37.306" v="317"/>
          <ac:spMkLst>
            <pc:docMk/>
            <pc:sldMk cId="7686385" sldId="284"/>
            <ac:spMk id="30" creationId="{9E1ECB14-2832-47E8-80C1-E21AAAA40124}"/>
          </ac:spMkLst>
        </pc:spChg>
        <pc:spChg chg="add mod">
          <ac:chgData name="PORET NATHAN" userId="ec1c7efb-0887-480d-9503-c31fe3b00689" providerId="ADAL" clId="{07CD965C-D656-4D03-9F5B-A3217C5E0657}" dt="2022-03-24T20:32:37.306" v="317"/>
          <ac:spMkLst>
            <pc:docMk/>
            <pc:sldMk cId="7686385" sldId="284"/>
            <ac:spMk id="31" creationId="{A1C58D1C-F456-41FF-9756-E245CB720D75}"/>
          </ac:spMkLst>
        </pc:spChg>
        <pc:spChg chg="add mod">
          <ac:chgData name="PORET NATHAN" userId="ec1c7efb-0887-480d-9503-c31fe3b00689" providerId="ADAL" clId="{07CD965C-D656-4D03-9F5B-A3217C5E0657}" dt="2022-03-24T20:43:13.357" v="458" actId="1076"/>
          <ac:spMkLst>
            <pc:docMk/>
            <pc:sldMk cId="7686385" sldId="284"/>
            <ac:spMk id="32" creationId="{CC580473-6E57-4FE8-833D-D3A8F30AD7D7}"/>
          </ac:spMkLst>
        </pc:spChg>
        <pc:spChg chg="add mod">
          <ac:chgData name="PORET NATHAN" userId="ec1c7efb-0887-480d-9503-c31fe3b00689" providerId="ADAL" clId="{07CD965C-D656-4D03-9F5B-A3217C5E0657}" dt="2022-03-24T20:35:05.136" v="369" actId="1076"/>
          <ac:spMkLst>
            <pc:docMk/>
            <pc:sldMk cId="7686385" sldId="284"/>
            <ac:spMk id="34" creationId="{A8F07209-9134-4E9C-83C1-DC2A036B53EF}"/>
          </ac:spMkLst>
        </pc:spChg>
        <pc:spChg chg="add mod">
          <ac:chgData name="PORET NATHAN" userId="ec1c7efb-0887-480d-9503-c31fe3b00689" providerId="ADAL" clId="{07CD965C-D656-4D03-9F5B-A3217C5E0657}" dt="2022-03-24T20:43:07.400" v="457" actId="1076"/>
          <ac:spMkLst>
            <pc:docMk/>
            <pc:sldMk cId="7686385" sldId="284"/>
            <ac:spMk id="35" creationId="{AF8FB3F1-3271-4F77-85C2-BEC589481B6D}"/>
          </ac:spMkLst>
        </pc:spChg>
        <pc:spChg chg="add mod">
          <ac:chgData name="PORET NATHAN" userId="ec1c7efb-0887-480d-9503-c31fe3b00689" providerId="ADAL" clId="{07CD965C-D656-4D03-9F5B-A3217C5E0657}" dt="2022-03-24T20:43:32.221" v="462" actId="1076"/>
          <ac:spMkLst>
            <pc:docMk/>
            <pc:sldMk cId="7686385" sldId="284"/>
            <ac:spMk id="38" creationId="{38C091CA-F669-4681-AA31-EB04B005B8E7}"/>
          </ac:spMkLst>
        </pc:spChg>
        <pc:spChg chg="add mod">
          <ac:chgData name="PORET NATHAN" userId="ec1c7efb-0887-480d-9503-c31fe3b00689" providerId="ADAL" clId="{07CD965C-D656-4D03-9F5B-A3217C5E0657}" dt="2022-03-24T20:43:27.272" v="461" actId="1076"/>
          <ac:spMkLst>
            <pc:docMk/>
            <pc:sldMk cId="7686385" sldId="284"/>
            <ac:spMk id="39" creationId="{981F6E52-8098-4520-BEBB-0A736D05443C}"/>
          </ac:spMkLst>
        </pc:spChg>
        <pc:spChg chg="add mod">
          <ac:chgData name="PORET NATHAN" userId="ec1c7efb-0887-480d-9503-c31fe3b00689" providerId="ADAL" clId="{07CD965C-D656-4D03-9F5B-A3217C5E0657}" dt="2022-03-24T20:43:39.457" v="463" actId="1076"/>
          <ac:spMkLst>
            <pc:docMk/>
            <pc:sldMk cId="7686385" sldId="284"/>
            <ac:spMk id="40" creationId="{A91E6815-F191-4798-8F32-0C454B01C9C4}"/>
          </ac:spMkLst>
        </pc:spChg>
        <pc:spChg chg="add mod">
          <ac:chgData name="PORET NATHAN" userId="ec1c7efb-0887-480d-9503-c31fe3b00689" providerId="ADAL" clId="{07CD965C-D656-4D03-9F5B-A3217C5E0657}" dt="2022-03-24T20:43:54.200" v="466" actId="1076"/>
          <ac:spMkLst>
            <pc:docMk/>
            <pc:sldMk cId="7686385" sldId="284"/>
            <ac:spMk id="41" creationId="{A72859BA-AEBD-4871-8109-C71CC94F88F4}"/>
          </ac:spMkLst>
        </pc:spChg>
        <pc:spChg chg="add mod">
          <ac:chgData name="PORET NATHAN" userId="ec1c7efb-0887-480d-9503-c31fe3b00689" providerId="ADAL" clId="{07CD965C-D656-4D03-9F5B-A3217C5E0657}" dt="2022-03-24T20:43:47.931" v="464" actId="1076"/>
          <ac:spMkLst>
            <pc:docMk/>
            <pc:sldMk cId="7686385" sldId="284"/>
            <ac:spMk id="42" creationId="{BE9C6556-CA98-4BAA-A5AD-8B4565061387}"/>
          </ac:spMkLst>
        </pc:spChg>
        <pc:spChg chg="add mod">
          <ac:chgData name="PORET NATHAN" userId="ec1c7efb-0887-480d-9503-c31fe3b00689" providerId="ADAL" clId="{07CD965C-D656-4D03-9F5B-A3217C5E0657}" dt="2022-03-24T20:43:49.325" v="465" actId="1076"/>
          <ac:spMkLst>
            <pc:docMk/>
            <pc:sldMk cId="7686385" sldId="284"/>
            <ac:spMk id="43" creationId="{7A3B8907-C35F-4B6C-80B6-D3A19E29BEAE}"/>
          </ac:spMkLst>
        </pc:spChg>
        <pc:spChg chg="add mod">
          <ac:chgData name="PORET NATHAN" userId="ec1c7efb-0887-480d-9503-c31fe3b00689" providerId="ADAL" clId="{07CD965C-D656-4D03-9F5B-A3217C5E0657}" dt="2022-03-24T21:18:55.324" v="469" actId="1076"/>
          <ac:spMkLst>
            <pc:docMk/>
            <pc:sldMk cId="7686385" sldId="284"/>
            <ac:spMk id="44" creationId="{5F1B4F3C-43F7-4E0F-A9B1-807C8200EA22}"/>
          </ac:spMkLst>
        </pc:spChg>
        <pc:spChg chg="add mod">
          <ac:chgData name="PORET NATHAN" userId="ec1c7efb-0887-480d-9503-c31fe3b00689" providerId="ADAL" clId="{07CD965C-D656-4D03-9F5B-A3217C5E0657}" dt="2022-03-24T21:19:26.996" v="479" actId="1076"/>
          <ac:spMkLst>
            <pc:docMk/>
            <pc:sldMk cId="7686385" sldId="284"/>
            <ac:spMk id="45" creationId="{E7333F0D-7D16-4DCA-85A5-BD26B65333BB}"/>
          </ac:spMkLst>
        </pc:spChg>
      </pc:sldChg>
      <pc:sldChg chg="addSp delSp modSp mod">
        <pc:chgData name="PORET NATHAN" userId="ec1c7efb-0887-480d-9503-c31fe3b00689" providerId="ADAL" clId="{07CD965C-D656-4D03-9F5B-A3217C5E0657}" dt="2022-03-25T12:16:35.781" v="2006" actId="20577"/>
        <pc:sldMkLst>
          <pc:docMk/>
          <pc:sldMk cId="369506444" sldId="285"/>
        </pc:sldMkLst>
        <pc:spChg chg="del">
          <ac:chgData name="PORET NATHAN" userId="ec1c7efb-0887-480d-9503-c31fe3b00689" providerId="ADAL" clId="{07CD965C-D656-4D03-9F5B-A3217C5E0657}" dt="2022-03-24T21:24:38.530" v="547" actId="478"/>
          <ac:spMkLst>
            <pc:docMk/>
            <pc:sldMk cId="369506444" sldId="285"/>
            <ac:spMk id="2" creationId="{2FEC4E13-4150-1645-E94E-5733E93092EF}"/>
          </ac:spMkLst>
        </pc:spChg>
        <pc:spChg chg="del mod">
          <ac:chgData name="PORET NATHAN" userId="ec1c7efb-0887-480d-9503-c31fe3b00689" providerId="ADAL" clId="{07CD965C-D656-4D03-9F5B-A3217C5E0657}" dt="2022-03-24T21:24:37.412" v="546" actId="478"/>
          <ac:spMkLst>
            <pc:docMk/>
            <pc:sldMk cId="369506444" sldId="285"/>
            <ac:spMk id="3" creationId="{A4D4E0C3-791D-6C1C-DC68-80412E704424}"/>
          </ac:spMkLst>
        </pc:spChg>
        <pc:spChg chg="del mod">
          <ac:chgData name="PORET NATHAN" userId="ec1c7efb-0887-480d-9503-c31fe3b00689" providerId="ADAL" clId="{07CD965C-D656-4D03-9F5B-A3217C5E0657}" dt="2022-03-24T21:24:33.566" v="544" actId="478"/>
          <ac:spMkLst>
            <pc:docMk/>
            <pc:sldMk cId="369506444" sldId="285"/>
            <ac:spMk id="4" creationId="{89F44F1C-D3EB-2584-E6B5-96F4B66D9517}"/>
          </ac:spMkLst>
        </pc:spChg>
        <pc:spChg chg="del">
          <ac:chgData name="PORET NATHAN" userId="ec1c7efb-0887-480d-9503-c31fe3b00689" providerId="ADAL" clId="{07CD965C-D656-4D03-9F5B-A3217C5E0657}" dt="2022-03-24T21:24:19.286" v="539" actId="478"/>
          <ac:spMkLst>
            <pc:docMk/>
            <pc:sldMk cId="369506444" sldId="285"/>
            <ac:spMk id="5" creationId="{4BD28835-76C4-CC8A-05CF-187864757DD7}"/>
          </ac:spMkLst>
        </pc:spChg>
        <pc:spChg chg="del">
          <ac:chgData name="PORET NATHAN" userId="ec1c7efb-0887-480d-9503-c31fe3b00689" providerId="ADAL" clId="{07CD965C-D656-4D03-9F5B-A3217C5E0657}" dt="2022-03-24T21:24:18.598" v="538" actId="478"/>
          <ac:spMkLst>
            <pc:docMk/>
            <pc:sldMk cId="369506444" sldId="285"/>
            <ac:spMk id="6" creationId="{59F1476C-B836-860A-75B8-07C94D69B67F}"/>
          </ac:spMkLst>
        </pc:spChg>
        <pc:spChg chg="del">
          <ac:chgData name="PORET NATHAN" userId="ec1c7efb-0887-480d-9503-c31fe3b00689" providerId="ADAL" clId="{07CD965C-D656-4D03-9F5B-A3217C5E0657}" dt="2022-03-24T21:24:18.070" v="537" actId="478"/>
          <ac:spMkLst>
            <pc:docMk/>
            <pc:sldMk cId="369506444" sldId="285"/>
            <ac:spMk id="7" creationId="{DA0FFC06-64A0-29FB-2392-46A536DE7189}"/>
          </ac:spMkLst>
        </pc:spChg>
        <pc:spChg chg="del">
          <ac:chgData name="PORET NATHAN" userId="ec1c7efb-0887-480d-9503-c31fe3b00689" providerId="ADAL" clId="{07CD965C-D656-4D03-9F5B-A3217C5E0657}" dt="2022-03-24T21:24:16.751" v="536" actId="478"/>
          <ac:spMkLst>
            <pc:docMk/>
            <pc:sldMk cId="369506444" sldId="285"/>
            <ac:spMk id="8" creationId="{D27FDCA2-72E1-B639-5DFC-F3C19099E765}"/>
          </ac:spMkLst>
        </pc:spChg>
        <pc:spChg chg="del">
          <ac:chgData name="PORET NATHAN" userId="ec1c7efb-0887-480d-9503-c31fe3b00689" providerId="ADAL" clId="{07CD965C-D656-4D03-9F5B-A3217C5E0657}" dt="2022-03-24T21:24:16.163" v="535" actId="478"/>
          <ac:spMkLst>
            <pc:docMk/>
            <pc:sldMk cId="369506444" sldId="285"/>
            <ac:spMk id="9" creationId="{E2C1BB1B-B2A9-9177-C509-4C187E8AF747}"/>
          </ac:spMkLst>
        </pc:spChg>
        <pc:spChg chg="del">
          <ac:chgData name="PORET NATHAN" userId="ec1c7efb-0887-480d-9503-c31fe3b00689" providerId="ADAL" clId="{07CD965C-D656-4D03-9F5B-A3217C5E0657}" dt="2022-03-24T21:24:14.803" v="534" actId="478"/>
          <ac:spMkLst>
            <pc:docMk/>
            <pc:sldMk cId="369506444" sldId="285"/>
            <ac:spMk id="11" creationId="{0C57FC70-0748-2F73-0EB1-20B7056420A4}"/>
          </ac:spMkLst>
        </pc:spChg>
        <pc:spChg chg="del">
          <ac:chgData name="PORET NATHAN" userId="ec1c7efb-0887-480d-9503-c31fe3b00689" providerId="ADAL" clId="{07CD965C-D656-4D03-9F5B-A3217C5E0657}" dt="2022-03-24T21:24:14.351" v="533" actId="478"/>
          <ac:spMkLst>
            <pc:docMk/>
            <pc:sldMk cId="369506444" sldId="285"/>
            <ac:spMk id="12" creationId="{5AE33CE6-BFBE-32FA-2D56-5F7DB72559AB}"/>
          </ac:spMkLst>
        </pc:spChg>
        <pc:spChg chg="del">
          <ac:chgData name="PORET NATHAN" userId="ec1c7efb-0887-480d-9503-c31fe3b00689" providerId="ADAL" clId="{07CD965C-D656-4D03-9F5B-A3217C5E0657}" dt="2022-03-24T21:24:13.543" v="532" actId="478"/>
          <ac:spMkLst>
            <pc:docMk/>
            <pc:sldMk cId="369506444" sldId="285"/>
            <ac:spMk id="13" creationId="{056929EC-BD5B-CFD8-0584-9AD906741A48}"/>
          </ac:spMkLst>
        </pc:spChg>
        <pc:spChg chg="del mod">
          <ac:chgData name="PORET NATHAN" userId="ec1c7efb-0887-480d-9503-c31fe3b00689" providerId="ADAL" clId="{07CD965C-D656-4D03-9F5B-A3217C5E0657}" dt="2022-03-24T21:24:11.875" v="531" actId="478"/>
          <ac:spMkLst>
            <pc:docMk/>
            <pc:sldMk cId="369506444" sldId="285"/>
            <ac:spMk id="14" creationId="{357065A7-254F-4836-8184-0D674FC11D92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15" creationId="{A09C9524-0075-4E0E-AE28-B86AE8B30134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16" creationId="{7FF5E460-77F4-4B68-9856-CB4C4B2776D7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17" creationId="{1F3C6833-286D-413F-825F-12FC5A72CB6E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18" creationId="{15A3AB6E-24DA-4D2E-842D-EF7E3E1D0AE2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19" creationId="{71C0DDAE-5712-45B3-92D2-5927BFAE4180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0" creationId="{3BB7A2B6-804D-4642-B89B-19997BEA56F8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1" creationId="{8AA0C08B-4BB5-426B-9D83-75B0A03DDBDB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2" creationId="{990834D7-032B-4B4A-830E-8D71EBF915D2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3" creationId="{80CB458C-79A6-4BCD-B059-F4770C2E2E3D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4" creationId="{7B1AA8B2-FD32-4744-9A4B-CCD59B96A27A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5" creationId="{28D9D33C-9F8D-4F80-9090-757E5CE022B3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6" creationId="{5B2DC684-BBB9-4636-8DD3-054C8311AAE4}"/>
          </ac:spMkLst>
        </pc:spChg>
        <pc:spChg chg="add mod">
          <ac:chgData name="PORET NATHAN" userId="ec1c7efb-0887-480d-9503-c31fe3b00689" providerId="ADAL" clId="{07CD965C-D656-4D03-9F5B-A3217C5E0657}" dt="2022-03-24T21:19:53.725" v="490"/>
          <ac:spMkLst>
            <pc:docMk/>
            <pc:sldMk cId="369506444" sldId="285"/>
            <ac:spMk id="27" creationId="{6107351B-4293-4C47-97E5-291AC7C8DE39}"/>
          </ac:spMkLst>
        </pc:spChg>
        <pc:spChg chg="add del mod">
          <ac:chgData name="PORET NATHAN" userId="ec1c7efb-0887-480d-9503-c31fe3b00689" providerId="ADAL" clId="{07CD965C-D656-4D03-9F5B-A3217C5E0657}" dt="2022-03-24T21:19:56.354" v="491" actId="478"/>
          <ac:spMkLst>
            <pc:docMk/>
            <pc:sldMk cId="369506444" sldId="285"/>
            <ac:spMk id="28" creationId="{FE3592B3-0B46-4D12-A035-79D6A778B162}"/>
          </ac:spMkLst>
        </pc:spChg>
        <pc:spChg chg="add mod">
          <ac:chgData name="PORET NATHAN" userId="ec1c7efb-0887-480d-9503-c31fe3b00689" providerId="ADAL" clId="{07CD965C-D656-4D03-9F5B-A3217C5E0657}" dt="2022-03-24T21:20:00.398" v="493" actId="1076"/>
          <ac:spMkLst>
            <pc:docMk/>
            <pc:sldMk cId="369506444" sldId="285"/>
            <ac:spMk id="29" creationId="{ED3BF379-8F24-47C6-890B-047C2995107B}"/>
          </ac:spMkLst>
        </pc:spChg>
        <pc:graphicFrameChg chg="add del modGraphic">
          <ac:chgData name="PORET NATHAN" userId="ec1c7efb-0887-480d-9503-c31fe3b00689" providerId="ADAL" clId="{07CD965C-D656-4D03-9F5B-A3217C5E0657}" dt="2022-03-24T21:21:57.322" v="520" actId="1032"/>
          <ac:graphicFrameMkLst>
            <pc:docMk/>
            <pc:sldMk cId="369506444" sldId="285"/>
            <ac:graphicFrameMk id="30" creationId="{DC51ADA8-2C98-43A7-BED9-666149400B41}"/>
          </ac:graphicFrameMkLst>
        </pc:graphicFrameChg>
        <pc:graphicFrameChg chg="add mod modGraphic">
          <ac:chgData name="PORET NATHAN" userId="ec1c7efb-0887-480d-9503-c31fe3b00689" providerId="ADAL" clId="{07CD965C-D656-4D03-9F5B-A3217C5E0657}" dt="2022-03-25T12:16:35.781" v="2006" actId="20577"/>
          <ac:graphicFrameMkLst>
            <pc:docMk/>
            <pc:sldMk cId="369506444" sldId="285"/>
            <ac:graphicFrameMk id="31" creationId="{3D9511D0-10C7-4FE4-8BB4-B8E559B3D960}"/>
          </ac:graphicFrameMkLst>
        </pc:graphicFrameChg>
      </pc:sldChg>
      <pc:sldChg chg="addSp modSp add mod modNotesTx">
        <pc:chgData name="PORET NATHAN" userId="ec1c7efb-0887-480d-9503-c31fe3b00689" providerId="ADAL" clId="{07CD965C-D656-4D03-9F5B-A3217C5E0657}" dt="2022-03-25T12:25:52.546" v="2113" actId="20577"/>
        <pc:sldMkLst>
          <pc:docMk/>
          <pc:sldMk cId="628195217" sldId="286"/>
        </pc:sldMkLst>
        <pc:spChg chg="mod">
          <ac:chgData name="PORET NATHAN" userId="ec1c7efb-0887-480d-9503-c31fe3b00689" providerId="ADAL" clId="{07CD965C-D656-4D03-9F5B-A3217C5E0657}" dt="2022-03-25T10:03:15.880" v="1215" actId="14100"/>
          <ac:spMkLst>
            <pc:docMk/>
            <pc:sldMk cId="628195217" sldId="286"/>
            <ac:spMk id="10" creationId="{090B3F65-A37D-E91A-BAE6-8CB72DDFD24B}"/>
          </ac:spMkLst>
        </pc:spChg>
        <pc:graphicFrameChg chg="add mod modGraphic">
          <ac:chgData name="PORET NATHAN" userId="ec1c7efb-0887-480d-9503-c31fe3b00689" providerId="ADAL" clId="{07CD965C-D656-4D03-9F5B-A3217C5E0657}" dt="2022-03-25T10:38:03.521" v="2002" actId="20577"/>
          <ac:graphicFrameMkLst>
            <pc:docMk/>
            <pc:sldMk cId="628195217" sldId="286"/>
            <ac:graphicFrameMk id="28" creationId="{11CA49BD-C584-4CC7-B9A7-2B17CEEB94EC}"/>
          </ac:graphicFrameMkLst>
        </pc:graphicFrameChg>
        <pc:graphicFrameChg chg="mod modGraphic">
          <ac:chgData name="PORET NATHAN" userId="ec1c7efb-0887-480d-9503-c31fe3b00689" providerId="ADAL" clId="{07CD965C-D656-4D03-9F5B-A3217C5E0657}" dt="2022-03-25T10:37:30.387" v="1990" actId="20577"/>
          <ac:graphicFrameMkLst>
            <pc:docMk/>
            <pc:sldMk cId="628195217" sldId="286"/>
            <ac:graphicFrameMk id="31" creationId="{3D9511D0-10C7-4FE4-8BB4-B8E559B3D960}"/>
          </ac:graphicFrameMkLst>
        </pc:graphicFrameChg>
      </pc:sldChg>
      <pc:sldChg chg="new del">
        <pc:chgData name="PORET NATHAN" userId="ec1c7efb-0887-480d-9503-c31fe3b00689" providerId="ADAL" clId="{07CD965C-D656-4D03-9F5B-A3217C5E0657}" dt="2022-03-24T21:44:42.778" v="746" actId="680"/>
        <pc:sldMkLst>
          <pc:docMk/>
          <pc:sldMk cId="2834745318" sldId="286"/>
        </pc:sldMkLst>
      </pc:sldChg>
      <pc:sldChg chg="modSp add del mod">
        <pc:chgData name="PORET NATHAN" userId="ec1c7efb-0887-480d-9503-c31fe3b00689" providerId="ADAL" clId="{07CD965C-D656-4D03-9F5B-A3217C5E0657}" dt="2022-03-25T09:56:15.663" v="1109" actId="47"/>
        <pc:sldMkLst>
          <pc:docMk/>
          <pc:sldMk cId="1112867101" sldId="287"/>
        </pc:sldMkLst>
        <pc:spChg chg="mod">
          <ac:chgData name="PORET NATHAN" userId="ec1c7efb-0887-480d-9503-c31fe3b00689" providerId="ADAL" clId="{07CD965C-D656-4D03-9F5B-A3217C5E0657}" dt="2022-03-25T09:49:56.881" v="1044" actId="20577"/>
          <ac:spMkLst>
            <pc:docMk/>
            <pc:sldMk cId="1112867101" sldId="287"/>
            <ac:spMk id="10" creationId="{090B3F65-A37D-E91A-BAE6-8CB72DDFD24B}"/>
          </ac:spMkLst>
        </pc:spChg>
      </pc:sldChg>
      <pc:sldChg chg="addSp delSp add del mod">
        <pc:chgData name="PORET NATHAN" userId="ec1c7efb-0887-480d-9503-c31fe3b00689" providerId="ADAL" clId="{07CD965C-D656-4D03-9F5B-A3217C5E0657}" dt="2022-03-25T12:22:28.812" v="2042" actId="2890"/>
        <pc:sldMkLst>
          <pc:docMk/>
          <pc:sldMk cId="1380664159" sldId="287"/>
        </pc:sldMkLst>
        <pc:graphicFrameChg chg="add del">
          <ac:chgData name="PORET NATHAN" userId="ec1c7efb-0887-480d-9503-c31fe3b00689" providerId="ADAL" clId="{07CD965C-D656-4D03-9F5B-A3217C5E0657}" dt="2022-03-25T12:22:28.341" v="2041" actId="478"/>
          <ac:graphicFrameMkLst>
            <pc:docMk/>
            <pc:sldMk cId="1380664159" sldId="287"/>
            <ac:graphicFrameMk id="28" creationId="{11CA49BD-C584-4CC7-B9A7-2B17CEEB94EC}"/>
          </ac:graphicFrameMkLst>
        </pc:graphicFrameChg>
        <pc:graphicFrameChg chg="add del">
          <ac:chgData name="PORET NATHAN" userId="ec1c7efb-0887-480d-9503-c31fe3b00689" providerId="ADAL" clId="{07CD965C-D656-4D03-9F5B-A3217C5E0657}" dt="2022-03-25T12:22:27.754" v="2040" actId="478"/>
          <ac:graphicFrameMkLst>
            <pc:docMk/>
            <pc:sldMk cId="1380664159" sldId="287"/>
            <ac:graphicFrameMk id="31" creationId="{3D9511D0-10C7-4FE4-8BB4-B8E559B3D960}"/>
          </ac:graphicFrameMkLst>
        </pc:graphicFrameChg>
        <pc:picChg chg="add del">
          <ac:chgData name="PORET NATHAN" userId="ec1c7efb-0887-480d-9503-c31fe3b00689" providerId="ADAL" clId="{07CD965C-D656-4D03-9F5B-A3217C5E0657}" dt="2022-03-25T12:22:27.444" v="2039" actId="22"/>
          <ac:picMkLst>
            <pc:docMk/>
            <pc:sldMk cId="1380664159" sldId="287"/>
            <ac:picMk id="3" creationId="{BFA2702D-DF34-4BFC-9C30-E4FB835DE34C}"/>
          </ac:picMkLst>
        </pc:picChg>
      </pc:sldChg>
    </pc:docChg>
  </pc:docChgLst>
  <pc:docChgLst>
    <pc:chgData name="LECRAS ARTHUR" userId="S::arthur.lecras@viacesi.fr::de347671-76b4-4c26-9783-47bf1ffa0ea1" providerId="AD" clId="Web-{F9BBE353-CF3F-4CB1-0280-28896C022818}"/>
    <pc:docChg chg="modSld">
      <pc:chgData name="LECRAS ARTHUR" userId="S::arthur.lecras@viacesi.fr::de347671-76b4-4c26-9783-47bf1ffa0ea1" providerId="AD" clId="Web-{F9BBE353-CF3F-4CB1-0280-28896C022818}" dt="2022-03-24T21:24:49.760" v="240" actId="1076"/>
      <pc:docMkLst>
        <pc:docMk/>
      </pc:docMkLst>
      <pc:sldChg chg="addSp delSp modSp">
        <pc:chgData name="LECRAS ARTHUR" userId="S::arthur.lecras@viacesi.fr::de347671-76b4-4c26-9783-47bf1ffa0ea1" providerId="AD" clId="Web-{F9BBE353-CF3F-4CB1-0280-28896C022818}" dt="2022-03-24T21:24:49.760" v="240" actId="1076"/>
        <pc:sldMkLst>
          <pc:docMk/>
          <pc:sldMk cId="4146081781" sldId="281"/>
        </pc:sldMkLst>
        <pc:spChg chg="add del mod">
          <ac:chgData name="LECRAS ARTHUR" userId="S::arthur.lecras@viacesi.fr::de347671-76b4-4c26-9783-47bf1ffa0ea1" providerId="AD" clId="Web-{F9BBE353-CF3F-4CB1-0280-28896C022818}" dt="2022-03-24T20:56:47.189" v="3"/>
          <ac:spMkLst>
            <pc:docMk/>
            <pc:sldMk cId="4146081781" sldId="281"/>
            <ac:spMk id="4" creationId="{B414964E-FBDF-86E0-32EC-34906F3B3988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15:51.608" v="147" actId="20577"/>
          <ac:spMkLst>
            <pc:docMk/>
            <pc:sldMk cId="4146081781" sldId="281"/>
            <ac:spMk id="6" creationId="{C9A9514D-EAEC-63E1-2CB0-280F3C7B5329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24:43.854" v="190" actId="1076"/>
          <ac:spMkLst>
            <pc:docMk/>
            <pc:sldMk cId="4146081781" sldId="281"/>
            <ac:spMk id="7" creationId="{0FE943D0-10E7-5DF0-92FC-2A48B5CD1164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17:59.298" v="168" actId="1076"/>
          <ac:spMkLst>
            <pc:docMk/>
            <pc:sldMk cId="4146081781" sldId="281"/>
            <ac:spMk id="10" creationId="{873EC046-0D9B-9FDD-D3F6-78D54EE6396C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16:55.484" v="161" actId="1076"/>
          <ac:spMkLst>
            <pc:docMk/>
            <pc:sldMk cId="4146081781" sldId="281"/>
            <ac:spMk id="22" creationId="{D864CBAE-8369-C03D-E079-DD97374959B7}"/>
          </ac:spMkLst>
        </pc:spChg>
        <pc:spChg chg="add mod ord">
          <ac:chgData name="LECRAS ARTHUR" userId="S::arthur.lecras@viacesi.fr::de347671-76b4-4c26-9783-47bf1ffa0ea1" providerId="AD" clId="Web-{F9BBE353-CF3F-4CB1-0280-28896C022818}" dt="2022-03-24T21:04:52.918" v="74" actId="1076"/>
          <ac:spMkLst>
            <pc:docMk/>
            <pc:sldMk cId="4146081781" sldId="281"/>
            <ac:spMk id="26" creationId="{9EA6144F-4891-E774-76A4-6FC3C4831C42}"/>
          </ac:spMkLst>
        </pc:spChg>
        <pc:spChg chg="add mod ord">
          <ac:chgData name="LECRAS ARTHUR" userId="S::arthur.lecras@viacesi.fr::de347671-76b4-4c26-9783-47bf1ffa0ea1" providerId="AD" clId="Web-{F9BBE353-CF3F-4CB1-0280-28896C022818}" dt="2022-03-24T21:17:59.470" v="171" actId="14100"/>
          <ac:spMkLst>
            <pc:docMk/>
            <pc:sldMk cId="4146081781" sldId="281"/>
            <ac:spMk id="29" creationId="{18BBEA56-C056-C726-6EB3-535C3ACD8E71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24:42.151" v="178" actId="1076"/>
          <ac:spMkLst>
            <pc:docMk/>
            <pc:sldMk cId="4146081781" sldId="281"/>
            <ac:spMk id="31" creationId="{BCE1C997-9614-E1AF-D2ED-C41880F0D9EA}"/>
          </ac:spMkLst>
        </pc:spChg>
        <pc:spChg chg="add del mod">
          <ac:chgData name="LECRAS ARTHUR" userId="S::arthur.lecras@viacesi.fr::de347671-76b4-4c26-9783-47bf1ffa0ea1" providerId="AD" clId="Web-{F9BBE353-CF3F-4CB1-0280-28896C022818}" dt="2022-03-24T21:15:50.983" v="138"/>
          <ac:spMkLst>
            <pc:docMk/>
            <pc:sldMk cId="4146081781" sldId="281"/>
            <ac:spMk id="32" creationId="{855EC990-5399-F3DE-B885-72C5DD203E62}"/>
          </ac:spMkLst>
        </pc:spChg>
        <pc:spChg chg="add del">
          <ac:chgData name="LECRAS ARTHUR" userId="S::arthur.lecras@viacesi.fr::de347671-76b4-4c26-9783-47bf1ffa0ea1" providerId="AD" clId="Web-{F9BBE353-CF3F-4CB1-0280-28896C022818}" dt="2022-03-24T21:24:42.073" v="176"/>
          <ac:spMkLst>
            <pc:docMk/>
            <pc:sldMk cId="4146081781" sldId="281"/>
            <ac:spMk id="33" creationId="{02E68403-26D4-6906-2DD2-86E79E33D7B7}"/>
          </ac:spMkLst>
        </pc:spChg>
        <pc:spChg chg="add mod ord">
          <ac:chgData name="LECRAS ARTHUR" userId="S::arthur.lecras@viacesi.fr::de347671-76b4-4c26-9783-47bf1ffa0ea1" providerId="AD" clId="Web-{F9BBE353-CF3F-4CB1-0280-28896C022818}" dt="2022-03-24T21:24:49.651" v="238" actId="14100"/>
          <ac:spMkLst>
            <pc:docMk/>
            <pc:sldMk cId="4146081781" sldId="281"/>
            <ac:spMk id="33" creationId="{96D8D7E2-C2EF-F355-BF41-5999B4102E4E}"/>
          </ac:spMkLst>
        </pc:spChg>
        <pc:spChg chg="add del mod">
          <ac:chgData name="LECRAS ARTHUR" userId="S::arthur.lecras@viacesi.fr::de347671-76b4-4c26-9783-47bf1ffa0ea1" providerId="AD" clId="Web-{F9BBE353-CF3F-4CB1-0280-28896C022818}" dt="2022-03-24T21:24:42.104" v="177"/>
          <ac:spMkLst>
            <pc:docMk/>
            <pc:sldMk cId="4146081781" sldId="281"/>
            <ac:spMk id="34" creationId="{323ED51D-ECC6-5DA7-982C-5F11D8AEF360}"/>
          </ac:spMkLst>
        </pc:spChg>
        <pc:spChg chg="add mod">
          <ac:chgData name="LECRAS ARTHUR" userId="S::arthur.lecras@viacesi.fr::de347671-76b4-4c26-9783-47bf1ffa0ea1" providerId="AD" clId="Web-{F9BBE353-CF3F-4CB1-0280-28896C022818}" dt="2022-03-24T21:24:42.229" v="179" actId="1076"/>
          <ac:spMkLst>
            <pc:docMk/>
            <pc:sldMk cId="4146081781" sldId="281"/>
            <ac:spMk id="35" creationId="{B9808E18-1532-8A71-4BF8-8D4048F9AAB3}"/>
          </ac:spMkLst>
        </pc:spChg>
        <pc:spChg chg="add mod ord">
          <ac:chgData name="LECRAS ARTHUR" userId="S::arthur.lecras@viacesi.fr::de347671-76b4-4c26-9783-47bf1ffa0ea1" providerId="AD" clId="Web-{F9BBE353-CF3F-4CB1-0280-28896C022818}" dt="2022-03-24T21:24:46.698" v="233"/>
          <ac:spMkLst>
            <pc:docMk/>
            <pc:sldMk cId="4146081781" sldId="281"/>
            <ac:spMk id="43" creationId="{E22C82FB-5A50-9BA2-FDD1-517E9EEA19A2}"/>
          </ac:spMkLst>
        </pc:spChg>
        <pc:grpChg chg="add mod">
          <ac:chgData name="LECRAS ARTHUR" userId="S::arthur.lecras@viacesi.fr::de347671-76b4-4c26-9783-47bf1ffa0ea1" providerId="AD" clId="Web-{F9BBE353-CF3F-4CB1-0280-28896C022818}" dt="2022-03-24T21:16:55.297" v="157" actId="1076"/>
          <ac:grpSpMkLst>
            <pc:docMk/>
            <pc:sldMk cId="4146081781" sldId="281"/>
            <ac:grpSpMk id="27" creationId="{950538D9-6BE8-008F-7446-74423B400A92}"/>
          </ac:grpSpMkLst>
        </pc:grpChg>
        <pc:grpChg chg="add mod">
          <ac:chgData name="LECRAS ARTHUR" userId="S::arthur.lecras@viacesi.fr::de347671-76b4-4c26-9783-47bf1ffa0ea1" providerId="AD" clId="Web-{F9BBE353-CF3F-4CB1-0280-28896C022818}" dt="2022-03-24T21:17:59.580" v="173" actId="14100"/>
          <ac:grpSpMkLst>
            <pc:docMk/>
            <pc:sldMk cId="4146081781" sldId="281"/>
            <ac:grpSpMk id="30" creationId="{6F931A1B-D6FB-643B-0FBF-EF92E2A5D911}"/>
          </ac:grpSpMkLst>
        </pc:grpChg>
        <pc:grpChg chg="add">
          <ac:chgData name="LECRAS ARTHUR" userId="S::arthur.lecras@viacesi.fr::de347671-76b4-4c26-9783-47bf1ffa0ea1" providerId="AD" clId="Web-{F9BBE353-CF3F-4CB1-0280-28896C022818}" dt="2022-03-24T21:16:55.531" v="162"/>
          <ac:grpSpMkLst>
            <pc:docMk/>
            <pc:sldMk cId="4146081781" sldId="281"/>
            <ac:grpSpMk id="36" creationId="{5D12C4AA-273A-42BE-7FAE-2D6091BEDA5E}"/>
          </ac:grpSpMkLst>
        </pc:grpChg>
        <pc:picChg chg="add mod">
          <ac:chgData name="LECRAS ARTHUR" userId="S::arthur.lecras@viacesi.fr::de347671-76b4-4c26-9783-47bf1ffa0ea1" providerId="AD" clId="Web-{F9BBE353-CF3F-4CB1-0280-28896C022818}" dt="2022-03-24T20:59:25.661" v="31" actId="1076"/>
          <ac:picMkLst>
            <pc:docMk/>
            <pc:sldMk cId="4146081781" sldId="281"/>
            <ac:picMk id="3" creationId="{20879A12-FC28-5699-5E3A-F6C58FD19D9C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9.760" v="240" actId="1076"/>
          <ac:picMkLst>
            <pc:docMk/>
            <pc:sldMk cId="4146081781" sldId="281"/>
            <ac:picMk id="4" creationId="{224D8823-5628-D406-647F-7B749BAEFEE2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01:30.273" v="45" actId="1076"/>
          <ac:picMkLst>
            <pc:docMk/>
            <pc:sldMk cId="4146081781" sldId="281"/>
            <ac:picMk id="23" creationId="{D3701E50-7B0C-0EAE-DDD1-A98DF8F4A000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16:55.422" v="160" actId="1076"/>
          <ac:picMkLst>
            <pc:docMk/>
            <pc:sldMk cId="4146081781" sldId="281"/>
            <ac:picMk id="24" creationId="{32B7E2AE-CE29-CB97-8A10-83A095C4268A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04:52.496" v="66" actId="1076"/>
          <ac:picMkLst>
            <pc:docMk/>
            <pc:sldMk cId="4146081781" sldId="281"/>
            <ac:picMk id="25" creationId="{751EF66A-C9BC-D6B0-C440-70A6F310386B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12:55.291" v="124"/>
          <ac:picMkLst>
            <pc:docMk/>
            <pc:sldMk cId="4146081781" sldId="281"/>
            <ac:picMk id="28" creationId="{F8560901-496F-2790-E1DC-C11D3822D859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3.901" v="191" actId="1076"/>
          <ac:picMkLst>
            <pc:docMk/>
            <pc:sldMk cId="4146081781" sldId="281"/>
            <ac:picMk id="32" creationId="{1C610CE8-CFC6-9E5B-5A2A-E7917449DF33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4.651" v="204" actId="1076"/>
          <ac:picMkLst>
            <pc:docMk/>
            <pc:sldMk cId="4146081781" sldId="281"/>
            <ac:picMk id="38" creationId="{42D982FD-E2D9-2293-D73B-90F550501ED5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4.510" v="201" actId="1076"/>
          <ac:picMkLst>
            <pc:docMk/>
            <pc:sldMk cId="4146081781" sldId="281"/>
            <ac:picMk id="39" creationId="{EF50CAA0-AA96-A7D4-2152-10B077421E7E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4.901" v="208" actId="1076"/>
          <ac:picMkLst>
            <pc:docMk/>
            <pc:sldMk cId="4146081781" sldId="281"/>
            <ac:picMk id="40" creationId="{1F5DEFCC-24F7-E5A9-5035-FAD52DCC64C5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5.917" v="225" actId="1076"/>
          <ac:picMkLst>
            <pc:docMk/>
            <pc:sldMk cId="4146081781" sldId="281"/>
            <ac:picMk id="41" creationId="{EA6D146B-6889-BFF3-4D6F-AC005E59A4E1}"/>
          </ac:picMkLst>
        </pc:picChg>
        <pc:picChg chg="add mod">
          <ac:chgData name="LECRAS ARTHUR" userId="S::arthur.lecras@viacesi.fr::de347671-76b4-4c26-9783-47bf1ffa0ea1" providerId="AD" clId="Web-{F9BBE353-CF3F-4CB1-0280-28896C022818}" dt="2022-03-24T21:24:45.885" v="224" actId="1076"/>
          <ac:picMkLst>
            <pc:docMk/>
            <pc:sldMk cId="4146081781" sldId="281"/>
            <ac:picMk id="42" creationId="{FC3AE7B4-17D4-335D-36E3-DC1EADE06F02}"/>
          </ac:picMkLst>
        </pc:picChg>
      </pc:sldChg>
    </pc:docChg>
  </pc:docChgLst>
  <pc:docChgLst>
    <pc:chgData name="PAIN VALENTIN" userId="S::valentin.pain@viacesi.fr::cf83966a-33de-4f8c-9308-d13d92f4ca5b" providerId="AD" clId="Web-{6DD1158F-105E-7BDD-382C-184ACAA60450}"/>
    <pc:docChg chg="modSld">
      <pc:chgData name="PAIN VALENTIN" userId="S::valentin.pain@viacesi.fr::cf83966a-33de-4f8c-9308-d13d92f4ca5b" providerId="AD" clId="Web-{6DD1158F-105E-7BDD-382C-184ACAA60450}" dt="2022-03-25T12:35:41.726" v="11" actId="20577"/>
      <pc:docMkLst>
        <pc:docMk/>
      </pc:docMkLst>
      <pc:sldChg chg="modSp">
        <pc:chgData name="PAIN VALENTIN" userId="S::valentin.pain@viacesi.fr::cf83966a-33de-4f8c-9308-d13d92f4ca5b" providerId="AD" clId="Web-{6DD1158F-105E-7BDD-382C-184ACAA60450}" dt="2022-03-25T12:35:41.726" v="11" actId="20577"/>
        <pc:sldMkLst>
          <pc:docMk/>
          <pc:sldMk cId="0" sldId="272"/>
        </pc:sldMkLst>
        <pc:spChg chg="mod">
          <ac:chgData name="PAIN VALENTIN" userId="S::valentin.pain@viacesi.fr::cf83966a-33de-4f8c-9308-d13d92f4ca5b" providerId="AD" clId="Web-{6DD1158F-105E-7BDD-382C-184ACAA60450}" dt="2022-03-25T12:35:41.726" v="11" actId="20577"/>
          <ac:spMkLst>
            <pc:docMk/>
            <pc:sldMk cId="0" sldId="272"/>
            <ac:spMk id="5" creationId="{9E361638-D756-40A5-A2A6-25B626FD52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70A7DFC-85EC-41B8-A9CB-1E32520B67F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5740E1-EFF0-4AE8-89E1-797C823850B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676ED4-9BED-46B7-A0C3-DFF17228D01E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72958B-25BF-473C-8102-B2E11AB0472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3B067-DC55-4DB4-9BF1-512C28909A6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0C2318-483E-4DD9-AD0D-1C82FFAD4BF4}" type="slidenum">
              <a:t>‹#›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e l'en-tête 1">
            <a:extLst>
              <a:ext uri="{FF2B5EF4-FFF2-40B4-BE49-F238E27FC236}">
                <a16:creationId xmlns:a16="http://schemas.microsoft.com/office/drawing/2014/main" id="{BB12D64E-EA14-4CC6-A8D2-FCBCBB5B791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e la date 2">
            <a:extLst>
              <a:ext uri="{FF2B5EF4-FFF2-40B4-BE49-F238E27FC236}">
                <a16:creationId xmlns:a16="http://schemas.microsoft.com/office/drawing/2014/main" id="{0458DFC9-A196-4FB1-924F-AB0C36C64A5F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96506-D6E8-41BE-8F44-16C9266E7367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994CDD9A-612C-49E5-B6F5-603183DF9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9A386B8E-77C9-438E-971A-1F2B5F6A7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D1D54D-E1F7-473B-AB6B-F3365A985535}" type="slidenum">
              <a:t>‹#›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Espace réservé de l'en-tête 1">
            <a:extLst>
              <a:ext uri="{FF2B5EF4-FFF2-40B4-BE49-F238E27FC236}">
                <a16:creationId xmlns:a16="http://schemas.microsoft.com/office/drawing/2014/main" id="{BD84A2C4-6CFF-40E6-8FD2-9EEC488A4D3F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Espace réservé de la date 2">
            <a:extLst>
              <a:ext uri="{FF2B5EF4-FFF2-40B4-BE49-F238E27FC236}">
                <a16:creationId xmlns:a16="http://schemas.microsoft.com/office/drawing/2014/main" id="{E30E7D3B-A510-46EC-B4D6-FB5F14232793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1017E1-1D16-489F-95D3-52264CD029B9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77D33A7C-D741-426A-B9D6-B7A2939C71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id="{6B36A37C-39B8-4AED-A586-FC733E4136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79068C-2B46-465C-B294-F8B1315A04C4}" type="slidenum">
              <a:t>‹#›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Espace réservé de l’en-tête 1">
            <a:extLst>
              <a:ext uri="{FF2B5EF4-FFF2-40B4-BE49-F238E27FC236}">
                <a16:creationId xmlns:a16="http://schemas.microsoft.com/office/drawing/2014/main" id="{15D4DED1-76FA-4B82-BE3E-4F4B15E5E165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Espace réservé de la date 2">
            <a:extLst>
              <a:ext uri="{FF2B5EF4-FFF2-40B4-BE49-F238E27FC236}">
                <a16:creationId xmlns:a16="http://schemas.microsoft.com/office/drawing/2014/main" id="{1C06977E-7A0D-4D1B-93BF-27DD090D78F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B1B6DF-1103-4E2F-AE07-BAEFCCAD2657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6DE6959D-4D01-4B7C-A2D6-78BF86C158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46A1CE55-E8EB-497B-AE92-24D2B00C49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FB0F0F-6C52-4CC8-B9AF-AB4F4599FEEA}" type="slidenum">
              <a:t>‹#›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19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309BD62-3A77-48C6-9746-EE8B69BE9CA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8D2B47-5CFB-4E72-B2F0-C23773D89B0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3741254-27A0-4573-B1DD-DC260E1CDC39}" type="datetime1">
              <a:rPr lang="fr-FR"/>
              <a:pPr lvl="0"/>
              <a:t>25/03/2022</a:t>
            </a:fld>
            <a:endParaRPr lang="fr-FR"/>
          </a:p>
        </p:txBody>
      </p:sp>
      <p:sp>
        <p:nvSpPr>
          <p:cNvPr id="4" name="Espace réservé de l’image des diapositives 3">
            <a:extLst>
              <a:ext uri="{FF2B5EF4-FFF2-40B4-BE49-F238E27FC236}">
                <a16:creationId xmlns:a16="http://schemas.microsoft.com/office/drawing/2014/main" id="{484063E1-2C4B-4905-826F-D080713EB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3FA417D4-C33A-4569-A23B-B83051E84A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02F9E8-4CD8-42AB-894D-2A8BE667DE3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79F049-F3F5-4A19-8D21-6B2614F44B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35E83AD-1061-4B86-9042-74E943180616}" type="slidenum">
              <a:t>‹#›</a:t>
            </a:fld>
            <a:endParaRPr lang="fr-FR"/>
          </a:p>
        </p:txBody>
      </p:sp>
      <p:sp>
        <p:nvSpPr>
          <p:cNvPr id="8" name="Espace réservé de l'en-tête 1">
            <a:extLst>
              <a:ext uri="{FF2B5EF4-FFF2-40B4-BE49-F238E27FC236}">
                <a16:creationId xmlns:a16="http://schemas.microsoft.com/office/drawing/2014/main" id="{94541E9D-35AE-42AC-A778-D43F5400F290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9" name="Espace réservé de la date 2">
            <a:extLst>
              <a:ext uri="{FF2B5EF4-FFF2-40B4-BE49-F238E27FC236}">
                <a16:creationId xmlns:a16="http://schemas.microsoft.com/office/drawing/2014/main" id="{ED80BDB3-4F56-4D26-9DAD-98921F556EF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8F41745-C2EC-4A34-80CE-06A094353994}" type="datetime1">
              <a:rPr lang="fr-FR"/>
              <a:pPr lvl="0"/>
              <a:t>25/03/2022</a:t>
            </a:fld>
            <a:endParaRPr lang="fr-FR"/>
          </a:p>
        </p:txBody>
      </p:sp>
      <p:sp>
        <p:nvSpPr>
          <p:cNvPr id="10" name="Espace réservé de l'image des diapositives 3">
            <a:extLst>
              <a:ext uri="{FF2B5EF4-FFF2-40B4-BE49-F238E27FC236}">
                <a16:creationId xmlns:a16="http://schemas.microsoft.com/office/drawing/2014/main" id="{D8A40C1D-4D41-4523-9DDA-7381D648A22C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Espace réservé des notes 4">
            <a:extLst>
              <a:ext uri="{FF2B5EF4-FFF2-40B4-BE49-F238E27FC236}">
                <a16:creationId xmlns:a16="http://schemas.microsoft.com/office/drawing/2014/main" id="{71BAE749-B029-4028-B905-C6817D26F96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0157885C-7319-4EE9-9D5D-A19A4041BD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650D2B8D-A06B-438E-A3C9-7AD26BAA68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CAE682B-4C83-49B0-8F1C-2232951D0314}" type="slidenum">
              <a:t>‹#›</a:t>
            </a:fld>
            <a:endParaRPr lang="fr-FR"/>
          </a:p>
        </p:txBody>
      </p:sp>
      <p:sp>
        <p:nvSpPr>
          <p:cNvPr id="14" name="Espace réservé de l'en-tête 1">
            <a:extLst>
              <a:ext uri="{FF2B5EF4-FFF2-40B4-BE49-F238E27FC236}">
                <a16:creationId xmlns:a16="http://schemas.microsoft.com/office/drawing/2014/main" id="{763F0CB3-EDA7-40BF-BD35-4CCB9BA969CD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15" name="Espace réservé de la date 2">
            <a:extLst>
              <a:ext uri="{FF2B5EF4-FFF2-40B4-BE49-F238E27FC236}">
                <a16:creationId xmlns:a16="http://schemas.microsoft.com/office/drawing/2014/main" id="{83AD4CE0-46CB-454B-84E5-944ED76D2631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606B2C3-E8A7-49D9-A6D0-83FDC5250538}" type="datetime1">
              <a:rPr lang="fr-FR"/>
              <a:pPr lvl="0"/>
              <a:t>25/03/2022</a:t>
            </a:fld>
            <a:endParaRPr lang="fr-FR"/>
          </a:p>
        </p:txBody>
      </p:sp>
      <p:sp>
        <p:nvSpPr>
          <p:cNvPr id="16" name="Espace réservé de l'image des diapositives 3">
            <a:extLst>
              <a:ext uri="{FF2B5EF4-FFF2-40B4-BE49-F238E27FC236}">
                <a16:creationId xmlns:a16="http://schemas.microsoft.com/office/drawing/2014/main" id="{74463E82-44EF-497B-8AE4-AACD8B84BFB2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7" name="Espace réservé des notes 4">
            <a:extLst>
              <a:ext uri="{FF2B5EF4-FFF2-40B4-BE49-F238E27FC236}">
                <a16:creationId xmlns:a16="http://schemas.microsoft.com/office/drawing/2014/main" id="{ECB3B996-7F0E-4D4C-8AAA-8E0EB9FDB3F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pied de page 5">
            <a:extLst>
              <a:ext uri="{FF2B5EF4-FFF2-40B4-BE49-F238E27FC236}">
                <a16:creationId xmlns:a16="http://schemas.microsoft.com/office/drawing/2014/main" id="{48AC069D-923B-428F-B179-162003D039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19" name="Espace réservé du numéro de diapositive 6">
            <a:extLst>
              <a:ext uri="{FF2B5EF4-FFF2-40B4-BE49-F238E27FC236}">
                <a16:creationId xmlns:a16="http://schemas.microsoft.com/office/drawing/2014/main" id="{38057304-667D-4EFB-8529-BC09B7ED32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FE7383D-C41B-47C0-BDFA-A33C757285D3}" type="slidenum">
              <a:t>‹#›</a:t>
            </a:fld>
            <a:endParaRPr lang="fr-FR"/>
          </a:p>
        </p:txBody>
      </p:sp>
      <p:sp>
        <p:nvSpPr>
          <p:cNvPr id="20" name="Espace réservé de l'en-tête 1">
            <a:extLst>
              <a:ext uri="{FF2B5EF4-FFF2-40B4-BE49-F238E27FC236}">
                <a16:creationId xmlns:a16="http://schemas.microsoft.com/office/drawing/2014/main" id="{8FD2E9E2-339D-42C6-B266-0CE155985FEC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21" name="Espace réservé de la date 2">
            <a:extLst>
              <a:ext uri="{FF2B5EF4-FFF2-40B4-BE49-F238E27FC236}">
                <a16:creationId xmlns:a16="http://schemas.microsoft.com/office/drawing/2014/main" id="{0F05B894-0BDE-4D1D-A932-3B197AE689C3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3FAAB52-564E-4212-ACE5-A7A2192C6B9A}" type="datetime1">
              <a:rPr lang="fr-FR"/>
              <a:pPr lvl="0"/>
              <a:t>25/03/2022</a:t>
            </a:fld>
            <a:endParaRPr lang="fr-FR"/>
          </a:p>
        </p:txBody>
      </p:sp>
      <p:sp>
        <p:nvSpPr>
          <p:cNvPr id="22" name="Espace réservé de l'image des diapositives 3">
            <a:extLst>
              <a:ext uri="{FF2B5EF4-FFF2-40B4-BE49-F238E27FC236}">
                <a16:creationId xmlns:a16="http://schemas.microsoft.com/office/drawing/2014/main" id="{C72098D1-61CC-4B00-8CB4-AF40934652BC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23" name="Espace réservé des notes 4">
            <a:extLst>
              <a:ext uri="{FF2B5EF4-FFF2-40B4-BE49-F238E27FC236}">
                <a16:creationId xmlns:a16="http://schemas.microsoft.com/office/drawing/2014/main" id="{08C81CB1-CCE2-4C05-9BA5-85F02A940D4D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4" name="Espace réservé du pied de page 5">
            <a:extLst>
              <a:ext uri="{FF2B5EF4-FFF2-40B4-BE49-F238E27FC236}">
                <a16:creationId xmlns:a16="http://schemas.microsoft.com/office/drawing/2014/main" id="{E2347654-0450-477D-AC59-AC85CEFB42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25" name="Espace réservé du numéro de diapositive 6">
            <a:extLst>
              <a:ext uri="{FF2B5EF4-FFF2-40B4-BE49-F238E27FC236}">
                <a16:creationId xmlns:a16="http://schemas.microsoft.com/office/drawing/2014/main" id="{05F405F8-0915-4001-867B-807B692948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A407E09-263C-4C3F-896D-D38A81012A4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83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statista.com/a-propos/notre-engagement-pour-la-recherch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00EFB2-CB8F-410D-AE41-F4EB4ED70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094B94-FE23-40AB-97D1-B8910BA4FA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097E21-8C84-4793-8D5A-B4C99545F8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A95BDF-9EF3-4444-89F0-544F189C4BE5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B40AA0-148C-4809-AA04-9557D4A5D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1A61CF-1CA6-4017-9C96-0BF0B6BD40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2E430-86B9-4DB0-A256-B89B7DB4604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8CAD2-A0B6-4452-9A75-EE0E235EE5F3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01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Précision : </a:t>
            </a:r>
          </a:p>
          <a:p>
            <a:pPr marL="171450" indent="-171450">
              <a:buFontTx/>
              <a:buChar char="-"/>
            </a:pPr>
            <a:r>
              <a:rPr lang="fr-FR"/>
              <a:t>Nombre de client qui va augmenter car accès partout dans le monde (actuellement 171 millions d’utilisateur du VR)</a:t>
            </a:r>
          </a:p>
          <a:p>
            <a:pPr marL="171450" indent="-171450">
              <a:buFontTx/>
              <a:buChar char="-"/>
            </a:pPr>
            <a:r>
              <a:rPr lang="fr-FR"/>
              <a:t>Les estimations et les couts sont liées par le nombre de client</a:t>
            </a:r>
          </a:p>
          <a:p>
            <a:pPr marL="171450" indent="-171450">
              <a:buFontTx/>
              <a:buChar char="-"/>
            </a:pPr>
            <a:r>
              <a:rPr lang="fr-FR"/>
              <a:t>D’après</a:t>
            </a:r>
            <a:r>
              <a:rPr lang="fr-FR" b="0" i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b="0" i="0" u="none" err="1">
                <a:solidFill>
                  <a:srgbClr val="0077D5"/>
                </a:solidFill>
                <a:effectLst/>
                <a:latin typeface="Open Sans" panose="020B0606030504020204" pitchFamily="34" charset="0"/>
                <a:hlinkClick r:id="rId3"/>
              </a:rPr>
              <a:t>Statista</a:t>
            </a:r>
            <a:r>
              <a:rPr lang="fr-FR" b="0" i="0" u="none">
                <a:solidFill>
                  <a:srgbClr val="0077D5"/>
                </a:solidFill>
                <a:effectLst/>
                <a:latin typeface="Open Sans" panose="020B0606030504020204" pitchFamily="34" charset="0"/>
                <a:hlinkClick r:id="rId3"/>
              </a:rPr>
              <a:t> </a:t>
            </a:r>
            <a:r>
              <a:rPr lang="fr-FR" b="0" i="0" u="none" err="1">
                <a:solidFill>
                  <a:srgbClr val="0077D5"/>
                </a:solidFill>
                <a:effectLst/>
                <a:latin typeface="Open Sans" panose="020B0606030504020204" pitchFamily="34" charset="0"/>
                <a:hlinkClick r:id="rId3"/>
              </a:rPr>
              <a:t>Research</a:t>
            </a:r>
            <a:r>
              <a:rPr lang="fr-FR" b="0" i="0" u="none">
                <a:solidFill>
                  <a:srgbClr val="0077D5"/>
                </a:solidFill>
                <a:effectLst/>
                <a:latin typeface="Open Sans" panose="020B0606030504020204" pitchFamily="34" charset="0"/>
                <a:hlinkClick r:id="rId3"/>
              </a:rPr>
              <a:t> </a:t>
            </a:r>
            <a:r>
              <a:rPr lang="fr-FR" b="0" i="0" u="none" err="1">
                <a:solidFill>
                  <a:srgbClr val="0077D5"/>
                </a:solidFill>
                <a:effectLst/>
                <a:latin typeface="Open Sans" panose="020B0606030504020204" pitchFamily="34" charset="0"/>
                <a:hlinkClick r:id="rId3"/>
              </a:rPr>
              <a:t>Department</a:t>
            </a:r>
            <a:r>
              <a:rPr lang="fr-FR" b="0" i="0" u="none">
                <a:solidFill>
                  <a:srgbClr val="0077D5"/>
                </a:solidFill>
                <a:effectLst/>
                <a:latin typeface="Open Sans" panose="020B0606030504020204" pitchFamily="34" charset="0"/>
              </a:rPr>
              <a:t> les recettes issues des logiciels de réalité virtuelle </a:t>
            </a:r>
            <a:r>
              <a:rPr lang="fr-FR" b="0" i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qui, à eux seuls, devraient afficher une hausse de plus de 3.000 % sur quatre ans. (2019)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35E83AD-1061-4B86-9042-74E943180616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CAE682B-4C83-49B0-8F1C-2232951D0314}" type="slidenum">
              <a:rPr lang="fr-FR" smtClean="0"/>
              <a:t>12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FE7383D-C41B-47C0-BDFA-A33C757285D3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A407E09-263C-4C3F-896D-D38A81012A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9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B40AA0-148C-4809-AA04-9557D4A5D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1A61CF-1CA6-4017-9C96-0BF0B6BD40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2E430-86B9-4DB0-A256-B89B7DB4604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8CAD2-A0B6-4452-9A75-EE0E235EE5F3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10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B40AA0-148C-4809-AA04-9557D4A5D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1A61CF-1CA6-4017-9C96-0BF0B6BD40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- Ecologie</a:t>
            </a:r>
          </a:p>
          <a:p>
            <a:pPr marL="171450" indent="-171450">
              <a:buFontTx/>
              <a:buChar char="-"/>
            </a:pPr>
            <a:r>
              <a:rPr lang="fr-FR"/>
              <a:t>Capacité d’</a:t>
            </a:r>
            <a:r>
              <a:rPr lang="fr-FR" err="1"/>
              <a:t>acceuil</a:t>
            </a: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Propre marque vêtements</a:t>
            </a:r>
          </a:p>
          <a:p>
            <a:pPr marL="171450" indent="-171450">
              <a:buFontTx/>
              <a:buChar char="-"/>
            </a:pPr>
            <a:r>
              <a:rPr lang="fr-FR"/>
              <a:t>Evènements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2E430-86B9-4DB0-A256-B89B7DB4604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8CAD2-A0B6-4452-9A75-EE0E235EE5F3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6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C2E4ABF-2C69-4B34-A7D5-32BCDFF25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4EBE6B8-B500-4150-9801-28587DB2C8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E3FF50-8083-4FE3-995A-7E48D84219D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A75290-A8FC-4A9E-9AF5-200BCB8DAF11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91247AA-7604-4A08-BF00-70993FF81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52525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254415-0F61-4D67-AD0A-9D545980AC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410827"/>
            <a:ext cx="5486400" cy="3600450"/>
          </a:xfrm>
        </p:spPr>
        <p:txBody>
          <a:bodyPr/>
          <a:lstStyle/>
          <a:p>
            <a:r>
              <a:rPr lang="fr-FR">
                <a:ea typeface="Calibri"/>
                <a:cs typeface="Calibri"/>
              </a:rPr>
              <a:t>Ingénieur : </a:t>
            </a:r>
          </a:p>
          <a:p>
            <a:r>
              <a:rPr lang="fr-FR">
                <a:ea typeface="Calibri"/>
                <a:cs typeface="Calibri"/>
              </a:rPr>
              <a:t>Moral : 16% en novembre 2019 – 30% en mars 2021</a:t>
            </a:r>
            <a:endParaRPr lang="fr-FR"/>
          </a:p>
          <a:p>
            <a:r>
              <a:rPr lang="fr-FR">
                <a:ea typeface="Calibri"/>
                <a:cs typeface="Calibri"/>
              </a:rPr>
              <a:t>              ½ personne ne se sent pas psychologiquement bien à l'heure actuelle</a:t>
            </a:r>
          </a:p>
          <a:p>
            <a:r>
              <a:rPr lang="fr-FR">
                <a:ea typeface="Calibri"/>
                <a:cs typeface="Calibri"/>
              </a:rPr>
              <a:t>80% de la population </a:t>
            </a:r>
            <a:r>
              <a:rPr lang="fr-FR"/>
              <a:t>ont le sentiment de passer plus de temps chez eux aujourd’hui qu’avant la crise sanitaire.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166AE-5C14-4C7A-9F9D-3FF023529349}"/>
              </a:ext>
            </a:extLst>
          </p:cNvPr>
          <p:cNvSpPr txBox="1"/>
          <p:nvPr/>
        </p:nvSpPr>
        <p:spPr>
          <a:xfrm>
            <a:off x="3884608" y="8695486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973C5F-C9A7-4312-AB5F-060F03B46C44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33E2B8-0360-4E31-9FA9-70D641BC2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2C44CF-4BEC-44E8-A497-8CCD75E46B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42ABBC-6C64-4C6B-B4C7-517EBD01066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08D03B-3D11-4C15-B3FC-FC4567A790E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81EE58-B3DD-48C0-B38D-CBEDC1031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A95768-5DF1-4C1F-9B5C-805AEEF67B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1E180E-281A-4EDC-BF69-93DF4C3E7D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494D92-8DAE-4F6B-9BD7-113C439FE7E3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81EE58-B3DD-48C0-B38D-CBEDC1031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A95768-5DF1-4C1F-9B5C-805AEEF67B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1E180E-281A-4EDC-BF69-93DF4C3E7D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494D92-8DAE-4F6B-9BD7-113C439FE7E3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48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81EE58-B3DD-48C0-B38D-CBEDC1031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A95768-5DF1-4C1F-9B5C-805AEEF67B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1E180E-281A-4EDC-BF69-93DF4C3E7D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494D92-8DAE-4F6B-9BD7-113C439FE7E3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45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81EE58-B3DD-48C0-B38D-CBEDC1031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A95768-5DF1-4C1F-9B5C-805AEEF67B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1E180E-281A-4EDC-BF69-93DF4C3E7D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494D92-8DAE-4F6B-9BD7-113C439FE7E3}" type="slidenum">
              <a:t>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21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C3077F-02BF-4712-BF21-BCCE0BF10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CF25B6-3D9B-482E-9102-E978560A47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BE8116-BB0D-41E5-B6C2-6A6EAD64131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245846-BDE7-42E8-B4E5-D3619F0B9680}" type="slidenum">
              <a:t>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B40AA0-148C-4809-AA04-9557D4A5D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1A61CF-1CA6-4017-9C96-0BF0B6BD40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2E430-86B9-4DB0-A256-B89B7DB4604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8CAD2-A0B6-4452-9A75-EE0E235EE5F3}" type="slidenum">
              <a:t>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EB9D3B87-9021-4571-B346-7E7D29071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B518F65F-C49B-4DA3-B852-EFCBA2DCB4F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52103" y="739301"/>
            <a:ext cx="6825035" cy="5379396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668923B-3847-44EA-B3E4-3DE25FB05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22975" y="1663430"/>
            <a:ext cx="5869021" cy="2003898"/>
          </a:xfrm>
          <a:solidFill>
            <a:srgbClr val="0C1A69">
              <a:alpha val="80000"/>
            </a:srgbClr>
          </a:solidFill>
        </p:spPr>
        <p:txBody>
          <a:bodyPr lIns="557784" tIns="530352" anchor="t">
            <a:noAutofit/>
          </a:bodyPr>
          <a:lstStyle>
            <a:lvl1pPr>
              <a:defRPr sz="5400">
                <a:ln w="0">
                  <a:solidFill>
                    <a:srgbClr val="15C7C7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6E39567E-618E-44AC-957C-61EF76F5E0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22155" y="2878247"/>
            <a:ext cx="4925187" cy="339251"/>
          </a:xfrm>
        </p:spPr>
        <p:txBody>
          <a:bodyPr>
            <a:noAutofit/>
          </a:bodyPr>
          <a:lstStyle>
            <a:lvl1pPr marL="0" indent="0">
              <a:buNone/>
              <a:defRPr sz="2400" spc="100">
                <a:solidFill>
                  <a:srgbClr val="15C7C7"/>
                </a:solidFill>
              </a:defRPr>
            </a:lvl1pPr>
          </a:lstStyle>
          <a:p>
            <a:pPr lvl="0"/>
            <a:r>
              <a:rPr lang="fr-FR"/>
              <a:t>Cliquez pour ajouter un nom</a:t>
            </a:r>
          </a:p>
        </p:txBody>
      </p:sp>
    </p:spTree>
    <p:extLst>
      <p:ext uri="{BB962C8B-B14F-4D97-AF65-F5344CB8AC3E}">
        <p14:creationId xmlns:p14="http://schemas.microsoft.com/office/powerpoint/2010/main" val="56095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8B13019-5586-41AA-AA55-8BF5C2BC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5E283F9C-EA6E-4C8A-BB2E-45DAF486DBC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5334463" cy="686737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BB7F43-EB86-4FBF-86C6-68762BADBF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texte 10">
            <a:extLst>
              <a:ext uri="{FF2B5EF4-FFF2-40B4-BE49-F238E27FC236}">
                <a16:creationId xmlns:a16="http://schemas.microsoft.com/office/drawing/2014/main" id="{5CA0DD40-EFAA-45C6-9719-2EB041778F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3470" y="3260494"/>
            <a:ext cx="1152144" cy="768096"/>
          </a:xfrm>
          <a:ln w="28575">
            <a:solidFill>
              <a:srgbClr val="96F4F4"/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2400" b="1" cap="all" spc="100">
                <a:solidFill>
                  <a:srgbClr val="CBF9F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2 Mds €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8FD1C87-7608-4732-BCFE-84D5F0AEB6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46F6326-4308-4E51-8855-341743C4AB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396542-E334-428E-B254-702E33457280}" type="slidenum">
              <a:t>‹#›</a:t>
            </a:fld>
            <a:endParaRPr lang="fr-FR"/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DFCFAE6B-7760-406C-A224-251EC1498D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3470" y="4773460"/>
            <a:ext cx="1152144" cy="768096"/>
          </a:xfrm>
          <a:ln w="28575">
            <a:solidFill>
              <a:srgbClr val="96F4F4"/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2400" b="1" cap="all" spc="100">
                <a:solidFill>
                  <a:srgbClr val="CBF9F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1 Md €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DAB3247-03AC-4F9D-BF6C-92F910DF9C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17973" y="1609773"/>
            <a:ext cx="3365001" cy="1171529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50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B85484FE-7D7E-42CC-A059-2E8A602F1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47371" y="1747518"/>
            <a:ext cx="1152144" cy="768096"/>
          </a:xfrm>
          <a:ln w="28575">
            <a:solidFill>
              <a:srgbClr val="96F4F4"/>
            </a:solidFill>
            <a:prstDash val="solid"/>
          </a:ln>
        </p:spPr>
        <p:txBody>
          <a:bodyPr anchor="ctr" anchorCtr="1"/>
          <a:lstStyle>
            <a:lvl1pPr marL="0" indent="0" algn="ctr">
              <a:buNone/>
              <a:defRPr sz="2400" b="1" cap="all" spc="100">
                <a:solidFill>
                  <a:srgbClr val="CBF9F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3 Mds 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91DC6B3-9A46-47F9-ADDC-36107F0CAF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17973" y="3129515"/>
            <a:ext cx="3365001" cy="117043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50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E2CC7B24-E28D-4574-BB25-65C877BF1A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17973" y="4648160"/>
            <a:ext cx="3365001" cy="117043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50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D39E9E59-D146-4A3C-8781-18849FB7E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7020" y="746635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71152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 concurrence"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7">
            <a:extLst>
              <a:ext uri="{FF2B5EF4-FFF2-40B4-BE49-F238E27FC236}">
                <a16:creationId xmlns:a16="http://schemas.microsoft.com/office/drawing/2014/main" id="{535A0B49-031E-4A31-A1BB-EAB3B6B5EEC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 rot="5400013">
            <a:off x="-2092962" y="2092961"/>
            <a:ext cx="6858000" cy="2672077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85DB3205-EFE2-4512-A1E3-75459971D4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DE9693C2-5CC7-4E86-A270-0276335C90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DA1A97A-86C4-46AF-A4A5-9636A0FF2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A501AB-0114-4748-9628-48405CDAB0C8}" type="slidenum">
              <a:t>‹#›</a:t>
            </a:fld>
            <a:endParaRPr lang="fr-FR"/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ABE60756-A482-482F-A0F9-1370621D19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11825" y="2881978"/>
            <a:ext cx="3975052" cy="2966743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2D26554F-A448-4EF7-94F1-1958BFDE4D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11825" y="2502475"/>
            <a:ext cx="3975052" cy="426393"/>
          </a:xfrm>
        </p:spPr>
        <p:txBody>
          <a:bodyPr anchor="b"/>
          <a:lstStyle>
            <a:lvl1pPr marL="0" indent="0">
              <a:buNone/>
              <a:defRPr sz="1600" b="1" cap="all" spc="1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sous-titre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6AC2B6C6-97A4-49BE-B6F8-A06AF9FF51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78741" y="2881978"/>
            <a:ext cx="3695657" cy="2966743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900998F4-EA19-4838-A486-BCCAC9E2D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78741" y="2502475"/>
            <a:ext cx="3695657" cy="426393"/>
          </a:xfrm>
        </p:spPr>
        <p:txBody>
          <a:bodyPr anchor="b"/>
          <a:lstStyle>
            <a:lvl1pPr marL="0" indent="0">
              <a:buNone/>
              <a:defRPr sz="1600" b="1" cap="all" spc="1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1134B3E-5A0C-45DB-B23F-EBE08B342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6034" y="1649422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0">
                  <a:solidFill>
                    <a:srgbClr val="02DCFA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89485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A5ACD161-C8BF-4A94-97D1-74931417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21">
            <a:extLst>
              <a:ext uri="{FF2B5EF4-FFF2-40B4-BE49-F238E27FC236}">
                <a16:creationId xmlns:a16="http://schemas.microsoft.com/office/drawing/2014/main" id="{02E9F0B4-AE58-419D-A9F8-FB8A02D2D4C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60D35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" name="Espace réservé de la date 2">
            <a:extLst>
              <a:ext uri="{FF2B5EF4-FFF2-40B4-BE49-F238E27FC236}">
                <a16:creationId xmlns:a16="http://schemas.microsoft.com/office/drawing/2014/main" id="{A2A4450B-0E7F-4CDC-824E-08EF49C45C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AF9D1777-CA25-4D2D-A8B4-1AC4B0EF7E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3503595-C494-44EB-8497-7639D24480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CE05A8-9501-4A8C-8516-9B9FBD7D4900}" type="slidenum">
              <a:t>‹#›</a:t>
            </a:fld>
            <a:endParaRPr lang="fr-FR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2DA28D16-283A-4117-807E-C07E809D82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7838" y="1538276"/>
            <a:ext cx="1706965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0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14CFF2F5-AE53-4FF5-91B3-7F4ED23E20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7838" y="5407112"/>
            <a:ext cx="1706965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0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nom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E0987EB-6A9F-486A-8645-2468B368DB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41649" y="3467157"/>
            <a:ext cx="1380679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0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6AD83DE6-4C44-445F-8A75-81A5AB1568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4687" y="2307744"/>
            <a:ext cx="118317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200" b="1" cap="all" spc="200">
                <a:solidFill>
                  <a:srgbClr val="B8C2F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E8F34DFD-085C-4EF7-89B8-C82EFF659E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81176" y="4420456"/>
            <a:ext cx="118317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200" b="1" cap="all" spc="200">
                <a:solidFill>
                  <a:srgbClr val="F3C0F6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nom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2450FBFC-6717-4C14-98A6-BB55ED3293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43704" y="4552194"/>
            <a:ext cx="118317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200" b="1" cap="all" spc="200">
                <a:solidFill>
                  <a:srgbClr val="99F2FE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3EB21FD2-0C6E-4DE5-A9DD-02868219EA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050" y="4120880"/>
            <a:ext cx="118317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200" b="1" cap="all" spc="200">
                <a:solidFill>
                  <a:srgbClr val="E681EC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CE44C45F-41C1-4670-A11A-703D800524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5031" y="3467157"/>
            <a:ext cx="120913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0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cxnSp>
        <p:nvCxnSpPr>
          <p:cNvPr id="15" name="Connecteur droit 15">
            <a:extLst>
              <a:ext uri="{FF2B5EF4-FFF2-40B4-BE49-F238E27FC236}">
                <a16:creationId xmlns:a16="http://schemas.microsoft.com/office/drawing/2014/main" id="{EEB24AC4-CA82-40AE-90A3-CA6774C42353}"/>
              </a:ext>
            </a:extLst>
          </p:cNvPr>
          <p:cNvCxnSpPr/>
          <p:nvPr/>
        </p:nvCxnSpPr>
        <p:spPr>
          <a:xfrm>
            <a:off x="3758001" y="3713168"/>
            <a:ext cx="4683648" cy="0"/>
          </a:xfrm>
          <a:prstGeom prst="straightConnector1">
            <a:avLst/>
          </a:prstGeom>
          <a:noFill/>
          <a:ln w="6345" cap="flat">
            <a:solidFill>
              <a:srgbClr val="15C7C7"/>
            </a:solidFill>
            <a:prstDash val="solid"/>
            <a:miter/>
          </a:ln>
        </p:spPr>
      </p:cxnSp>
      <p:cxnSp>
        <p:nvCxnSpPr>
          <p:cNvPr id="16" name="Connecteur droit 16">
            <a:extLst>
              <a:ext uri="{FF2B5EF4-FFF2-40B4-BE49-F238E27FC236}">
                <a16:creationId xmlns:a16="http://schemas.microsoft.com/office/drawing/2014/main" id="{964F5CDD-3F2D-4251-83DD-CF51A7FE2A45}"/>
              </a:ext>
            </a:extLst>
          </p:cNvPr>
          <p:cNvCxnSpPr/>
          <p:nvPr/>
        </p:nvCxnSpPr>
        <p:spPr>
          <a:xfrm flipV="1">
            <a:off x="6091321" y="2030297"/>
            <a:ext cx="4682" cy="3376815"/>
          </a:xfrm>
          <a:prstGeom prst="straightConnector1">
            <a:avLst/>
          </a:prstGeom>
          <a:noFill/>
          <a:ln w="6345" cap="flat">
            <a:solidFill>
              <a:srgbClr val="15C7C7"/>
            </a:solidFill>
            <a:prstDash val="solid"/>
            <a:miter/>
          </a:ln>
        </p:spPr>
      </p:cxn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C12FB6B6-7879-49D6-B6C8-67E2EA9AFA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54215" y="2067504"/>
            <a:ext cx="1706965" cy="104857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600" b="1" cap="all" spc="2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6D86CFD0-76F6-471F-BC76-49F6EF6FAD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60694" y="4820890"/>
            <a:ext cx="1183178" cy="492029"/>
          </a:xfrm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200" b="1" cap="all" spc="200">
                <a:solidFill>
                  <a:srgbClr val="FD49C1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09A8C27-DD76-44EC-A585-205F44E44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4503" y="715938"/>
            <a:ext cx="4864607" cy="365760"/>
          </a:xfrm>
        </p:spPr>
        <p:txBody>
          <a:bodyPr anchor="t">
            <a:noAutofit/>
          </a:bodyPr>
          <a:lstStyle>
            <a:lvl1pPr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55289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AA60AF25-2B82-4AEF-A31F-53FCBFAB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ED0A43-0763-439D-BE16-7A84CB348B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604EA5-E6E8-459B-A70D-6018BA9BE8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B72BF5-4101-464B-BB13-BFBEA4E358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34EE4F-886B-4251-ACD8-DE7485949A1F}" type="slidenum">
              <a:t>‹#›</a:t>
            </a:fld>
            <a:endParaRPr lang="fr-FR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A98F99C8-184F-4C7F-9E92-0163A7A3C1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52695" y="1592683"/>
            <a:ext cx="7306056" cy="393429"/>
          </a:xfrm>
        </p:spPr>
        <p:txBody>
          <a:bodyPr anchorCtr="1"/>
          <a:lstStyle>
            <a:lvl1pPr marL="0" indent="0" algn="ctr">
              <a:buNone/>
              <a:defRPr sz="1800" spc="200">
                <a:solidFill>
                  <a:srgbClr val="FFFFFF"/>
                </a:solidFill>
                <a:latin typeface="Posterama" pitchFamily="34"/>
                <a:cs typeface="Posterama" pitchFamily="34"/>
              </a:defRPr>
            </a:lvl1pPr>
          </a:lstStyle>
          <a:p>
            <a:pPr lvl="0"/>
            <a:r>
              <a:rPr lang="fr-FR"/>
              <a:t>Ajouter un sous-titre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3DA619B5-D06D-465E-A5B2-11A1C7A6DA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73695" y="3031455"/>
            <a:ext cx="1975104" cy="868680"/>
          </a:xfrm>
          <a:ln w="25402">
            <a:solidFill>
              <a:srgbClr val="02DCFA"/>
            </a:solidFill>
            <a:prstDash val="solid"/>
          </a:ln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600" b="1" cap="all" spc="2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D3B8EC50-887A-4A77-9DE1-4134D5FC4F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2972" y="3031455"/>
            <a:ext cx="1975104" cy="868680"/>
          </a:xfrm>
          <a:ln w="25402">
            <a:solidFill>
              <a:srgbClr val="02DCFA"/>
            </a:solidFill>
            <a:prstDash val="solid"/>
          </a:ln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600" b="1" cap="all" spc="2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C448E91-F6FD-41F5-868F-E4F232BB8E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46652" y="3031455"/>
            <a:ext cx="1975104" cy="868680"/>
          </a:xfrm>
          <a:ln w="25402">
            <a:solidFill>
              <a:srgbClr val="02DCFA"/>
            </a:solidFill>
            <a:prstDash val="solid"/>
          </a:ln>
        </p:spPr>
        <p:txBody>
          <a:bodyPr anchor="ctr" anchorCtr="1"/>
          <a:lstStyle>
            <a:lvl1pPr marL="0" indent="0" algn="ctr">
              <a:lnSpc>
                <a:spcPct val="100000"/>
              </a:lnSpc>
              <a:buNone/>
              <a:defRPr sz="1600" b="1" cap="all" spc="2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ici pour ajouter un nom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D15BAA43-B71C-43E4-9A08-51B81944D7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91696" y="4042388"/>
            <a:ext cx="2743200" cy="1148943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C19B4AB6-3BAD-4390-8C7E-01379E69C1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20972" y="4042388"/>
            <a:ext cx="2743200" cy="1148943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3426C42F-478F-4514-A23C-BA923D36F4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4652" y="4042388"/>
            <a:ext cx="2743200" cy="1148943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A8240BA-3CB9-4754-BB8F-47C52BEFD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533" y="989042"/>
            <a:ext cx="7287768" cy="630936"/>
          </a:xfrm>
        </p:spPr>
        <p:txBody>
          <a:bodyPr anchor="t" anchorCtr="1">
            <a:noAutofit/>
          </a:bodyPr>
          <a:lstStyle>
            <a:lvl1pPr algn="ctr">
              <a:lnSpc>
                <a:spcPct val="125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28576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ADBDCE-2EFE-4ADA-AEAC-E1A8DBB4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8">
            <a:extLst>
              <a:ext uri="{FF2B5EF4-FFF2-40B4-BE49-F238E27FC236}">
                <a16:creationId xmlns:a16="http://schemas.microsoft.com/office/drawing/2014/main" id="{FDB18DD4-8301-409B-936B-C2B4B3F415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28" y="2782884"/>
            <a:ext cx="4992569" cy="34369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749E57F1-2ADE-4CB7-BB73-CB80E6EEAD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52695" y="1592683"/>
            <a:ext cx="7306056" cy="393429"/>
          </a:xfrm>
        </p:spPr>
        <p:txBody>
          <a:bodyPr anchorCtr="1"/>
          <a:lstStyle>
            <a:lvl1pPr marL="0" indent="0" algn="ctr">
              <a:buNone/>
              <a:defRPr sz="1800" spc="200">
                <a:solidFill>
                  <a:srgbClr val="FFFFFF"/>
                </a:solidFill>
                <a:latin typeface="Posterama" pitchFamily="34"/>
                <a:cs typeface="Posterama" pitchFamily="34"/>
              </a:defRPr>
            </a:lvl1pPr>
          </a:lstStyle>
          <a:p>
            <a:pPr lvl="0"/>
            <a:r>
              <a:rPr lang="fr-FR"/>
              <a:t>Ajouter un sous-titre</a:t>
            </a:r>
          </a:p>
        </p:txBody>
      </p:sp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3F47959-9408-4BC6-BF5F-4454541C673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B2E35A08-F79E-4EB2-A735-60A3CDBE30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85EE22FE-8BAE-496E-A54F-0CAFA29872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AD2F88-FA3A-4C88-AC4A-E554574392B5}" type="slidenum">
              <a:t>‹#›</a:t>
            </a:fld>
            <a:endParaRPr lang="fr-FR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D6E77FC0-EA42-4485-B3CB-0E05FDCEEF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5411" y="2333978"/>
            <a:ext cx="5007025" cy="44876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ED62ACB-AF3B-4232-A94D-60571244A2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79568" y="2339785"/>
            <a:ext cx="4993145" cy="44876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02DCFA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187A56D-CB8C-4657-B93C-2E3FFC8EA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533" y="989042"/>
            <a:ext cx="7287768" cy="630936"/>
          </a:xfrm>
        </p:spPr>
        <p:txBody>
          <a:bodyPr anchor="t" anchorCtr="1">
            <a:noAutofit/>
          </a:bodyPr>
          <a:lstStyle>
            <a:lvl1pPr algn="ctr">
              <a:lnSpc>
                <a:spcPct val="125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BCCC4E95-7B5C-4D5C-8217-B35F4DF49C8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19282" y="2782884"/>
            <a:ext cx="4992569" cy="34369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93887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7192E3-0EBC-4674-AF54-6908A985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C4CC8D-2423-4EBC-A54E-0052BA383A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DF52E7-4786-4A00-A02A-38F68AD757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69C4C6-CCD0-4246-9342-BECD246916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5934C7-741B-4862-B53A-C24DDF851E56}" type="slidenum">
              <a:t>‹#›</a:t>
            </a:fld>
            <a:endParaRPr lang="fr-FR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1844BABA-62A1-4E57-AABF-2BE3011B61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2342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5B57824A-48EB-4027-860F-475170FCE7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1761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E13F4EAE-4177-4555-B810-B25394D33A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1172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85BF19F2-50A7-4A91-BC73-2C2219CF65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80592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63A6266-A2BD-40E9-A849-F57279266D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0804" y="3170169"/>
            <a:ext cx="615308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B38D181C-6F42-47FE-B0D8-2F23EA23B3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59422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2F4EE03B-C98D-4563-9C78-D9516EEFA9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8833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4511468C-872C-4247-B045-EDC4F9E9DB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38253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91D6E830-CE36-4971-95FF-5A1C1B71D4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27663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A78BCC6-AC0B-4DDD-B6E8-C7A50084C1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817083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3E710A30-9DAC-4818-AF52-6931344627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6494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AB137860-43F1-4FF8-830D-AFB379E2D5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95905" y="3170169"/>
            <a:ext cx="495303" cy="65227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6E3D0666-D587-4363-B788-66DD00B76F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2342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DE1C6F4-58C9-470A-B654-39903E279F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1761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CBF220C-0631-40DA-848E-DCA85F775E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1172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CF8289DD-8DF2-4F34-947C-A806E21475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80592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F5C97129-5949-407A-B702-2A029F01CB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0804" y="4871996"/>
            <a:ext cx="615308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7CC0A744-B578-4A69-9A12-63B7E6B32E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59422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2F5360EB-4E3F-4AF8-8467-09E9D21FC2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8833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222A4FCB-D20F-4BB1-8DFF-0EAA96A2AB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38253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30321255-F286-480E-8C2B-6C350BD359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27663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9593104E-C7DE-421B-9175-93592263EA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817083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D75FBC9A-0FA9-47EF-A2FE-BF64AA2D2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6494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86E77C77-5FD2-4F84-B6DB-092C83D05D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95905" y="4871996"/>
            <a:ext cx="495303" cy="652268"/>
          </a:xfrm>
        </p:spPr>
        <p:txBody>
          <a:bodyPr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7D9CA119-BF73-4BB8-BEA6-B0B1E70E98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3768" y="2763179"/>
            <a:ext cx="1021000" cy="50172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 b="1" cap="all" spc="1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une année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10D610D0-40C0-4620-A6BE-F6B445CFC7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3768" y="4449964"/>
            <a:ext cx="1021000" cy="50172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600" b="1" cap="all" spc="100">
                <a:solidFill>
                  <a:srgbClr val="FFFFFF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une année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CE7FDFD-E685-44EB-A11F-2B3379A1E2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29364" y="2071317"/>
            <a:ext cx="1440088" cy="598831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A3ACD415-5FFB-4E2D-9871-751F2912FA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97614" y="2071317"/>
            <a:ext cx="1440088" cy="598831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9F6B8430-F577-4B1F-8AB3-B1462B9FB4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44686" y="2071317"/>
            <a:ext cx="1440088" cy="598831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C5BC50D6-76A5-478F-8EAD-6F8C4C8F88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29364" y="3862599"/>
            <a:ext cx="1440088" cy="549316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ACA0CEC6-B3B0-472A-9398-E3C8B03ADB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76445" y="3862599"/>
            <a:ext cx="1440088" cy="549316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spc="100">
                <a:solidFill>
                  <a:srgbClr val="02DCFA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9EB8A980-3CAD-4BA5-8B46-373C6DECAE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923516" y="3862599"/>
            <a:ext cx="1440088" cy="549316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07321E89-734C-4DEA-BE35-F5042B3BE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533" y="989042"/>
            <a:ext cx="7287768" cy="630936"/>
          </a:xfrm>
        </p:spPr>
        <p:txBody>
          <a:bodyPr anchor="t" anchorCtr="1">
            <a:noAutofit/>
          </a:bodyPr>
          <a:lstStyle>
            <a:lvl1pPr algn="ctr">
              <a:lnSpc>
                <a:spcPct val="125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06705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A74D576-E701-4152-BB81-4F980635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1A2C9217-EC9C-4DF1-A14A-253EAF79DD1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79731" y="0"/>
            <a:ext cx="5012265" cy="686737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4" name="Espace réservé d’image 7">
            <a:extLst>
              <a:ext uri="{FF2B5EF4-FFF2-40B4-BE49-F238E27FC236}">
                <a16:creationId xmlns:a16="http://schemas.microsoft.com/office/drawing/2014/main" id="{70D71F07-2289-4311-B505-83794C1E9E2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79731" y="0"/>
            <a:ext cx="5012265" cy="686737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3880E4ED-E960-496C-927C-67D622A3AD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61E1C252-619F-41E9-8930-9701202202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D656D691-CF23-491D-BFE9-EDD6C49346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655F1F-94B3-48B7-8568-470D6D22E06E}" type="slidenum"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0F01D09-FADD-432A-907D-EA115EEC9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754" y="715938"/>
            <a:ext cx="4864607" cy="365760"/>
          </a:xfrm>
        </p:spPr>
        <p:txBody>
          <a:bodyPr anchor="t">
            <a:noAutofit/>
          </a:bodyPr>
          <a:lstStyle>
            <a:lvl1pPr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CFFA9EE7-89B3-4188-A387-97218E89B4B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93754" y="1238253"/>
            <a:ext cx="5422392" cy="45902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38397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ésentation de l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02FCAB5E-275B-4318-AEBE-B0B2416E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2D72F5-686A-4FCE-8695-E1CA3A5F51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B700E5-587A-4D33-8CA0-46157E589E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C6D82C-8F31-4664-920D-C1547E148C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10AAD5-17E7-4809-A4E9-BDA51C39CB99}" type="slidenum">
              <a:t>‹#›</a:t>
            </a:fld>
            <a:endParaRPr 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F1E7EB-1839-4C8D-AE61-0CE2B55EDF78}"/>
              </a:ext>
            </a:extLst>
          </p:cNvPr>
          <p:cNvSpPr/>
          <p:nvPr/>
        </p:nvSpPr>
        <p:spPr>
          <a:xfrm>
            <a:off x="739301" y="739301"/>
            <a:ext cx="10713393" cy="5379396"/>
          </a:xfrm>
          <a:prstGeom prst="rect">
            <a:avLst/>
          </a:prstGeom>
          <a:solidFill>
            <a:srgbClr val="E7E6E6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7" name="Espace réservé d’image 9">
            <a:extLst>
              <a:ext uri="{FF2B5EF4-FFF2-40B4-BE49-F238E27FC236}">
                <a16:creationId xmlns:a16="http://schemas.microsoft.com/office/drawing/2014/main" id="{7FBFFC3A-43A6-4570-8E12-F5D5DAF7A8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803736" y="2804053"/>
            <a:ext cx="1487417" cy="1498418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23499C03-D98A-47C5-9D94-AFE9F14878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8240" y="4570546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73FDA16C-6350-4A06-9BB9-D27481C6FC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8240" y="4886782"/>
            <a:ext cx="2118417" cy="531394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D33FD007-3C10-4FE2-9D58-FF1E05D176B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75964" y="2804053"/>
            <a:ext cx="1487417" cy="1498418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11" name="Espace réservé d’image 9">
            <a:extLst>
              <a:ext uri="{FF2B5EF4-FFF2-40B4-BE49-F238E27FC236}">
                <a16:creationId xmlns:a16="http://schemas.microsoft.com/office/drawing/2014/main" id="{52163283-CFC3-4724-9AB4-3C6E9C72816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548182" y="2804053"/>
            <a:ext cx="1487417" cy="1498418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12" name="Espace réservé d’image 9">
            <a:extLst>
              <a:ext uri="{FF2B5EF4-FFF2-40B4-BE49-F238E27FC236}">
                <a16:creationId xmlns:a16="http://schemas.microsoft.com/office/drawing/2014/main" id="{A4D8226B-7318-41A3-9564-5C936D237B9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920410" y="2804053"/>
            <a:ext cx="1487417" cy="1498418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E4368AFB-7A50-4A33-94C3-9ABBC0F7DA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0459" y="4570546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2D605DF1-0EB3-4204-956D-AFA2D09F60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0459" y="4886782"/>
            <a:ext cx="2118417" cy="531394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0CEB443F-CA05-4451-A903-ADBD789230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2687" y="4570546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9699124-627E-4A4A-9A55-C3DA03A083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2687" y="4886782"/>
            <a:ext cx="2118417" cy="531394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FDA64245-3F70-462D-8BF3-15C7D3C5E2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04915" y="4570546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139E62B3-9510-4B54-9E8D-E5A80F110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04915" y="4886782"/>
            <a:ext cx="2118417" cy="531394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0E0F381D-5E6E-4E1F-B7B3-5952E11FD270}"/>
              </a:ext>
            </a:extLst>
          </p:cNvPr>
          <p:cNvSpPr/>
          <p:nvPr/>
        </p:nvSpPr>
        <p:spPr>
          <a:xfrm>
            <a:off x="1686327" y="2684614"/>
            <a:ext cx="1722244" cy="173729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6A97A4E4-BA4A-4A8B-B13D-3C2CC21761C7}"/>
              </a:ext>
            </a:extLst>
          </p:cNvPr>
          <p:cNvSpPr/>
          <p:nvPr/>
        </p:nvSpPr>
        <p:spPr>
          <a:xfrm>
            <a:off x="4058546" y="2684614"/>
            <a:ext cx="1722244" cy="173729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id="{D542623F-FE06-4C34-94E7-E9A727BC9E01}"/>
              </a:ext>
            </a:extLst>
          </p:cNvPr>
          <p:cNvSpPr/>
          <p:nvPr/>
        </p:nvSpPr>
        <p:spPr>
          <a:xfrm>
            <a:off x="6430774" y="2684614"/>
            <a:ext cx="1722244" cy="173729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4403112F-5816-413C-89C5-1BD773665BEF}"/>
              </a:ext>
            </a:extLst>
          </p:cNvPr>
          <p:cNvSpPr/>
          <p:nvPr/>
        </p:nvSpPr>
        <p:spPr>
          <a:xfrm>
            <a:off x="8802992" y="2684614"/>
            <a:ext cx="1722244" cy="173729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FDF14F35-A74C-4F75-9645-A0D02C1C1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695" y="1566778"/>
            <a:ext cx="7286606" cy="634319"/>
          </a:xfrm>
        </p:spPr>
        <p:txBody>
          <a:bodyPr anchor="t" anchorCtr="1"/>
          <a:lstStyle>
            <a:lvl1pPr algn="ctr">
              <a:lnSpc>
                <a:spcPct val="125000"/>
              </a:lnSpc>
              <a:defRPr sz="2800"/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846721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’équipe au comp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B08A835-5ED8-4E46-B6EA-43C14C2B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B5DC75-233D-4CC7-BC2A-9EBA733D46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8F6E0A-AB6F-4E2C-AF28-B67BD98E93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86F578-BFF4-47E4-815F-2875C1A6C9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2BFC94-D472-419E-BACB-75BC70AA435A}" type="slidenum">
              <a:t>‹#›</a:t>
            </a:fld>
            <a:endParaRPr lang="fr-FR"/>
          </a:p>
        </p:txBody>
      </p:sp>
      <p:sp>
        <p:nvSpPr>
          <p:cNvPr id="6" name="Rectangle 10">
            <a:extLst>
              <a:ext uri="{FF2B5EF4-FFF2-40B4-BE49-F238E27FC236}">
                <a16:creationId xmlns:a16="http://schemas.microsoft.com/office/drawing/2014/main" id="{F7B1ED72-327C-4F92-B2B7-7735C734591D}"/>
              </a:ext>
            </a:extLst>
          </p:cNvPr>
          <p:cNvSpPr/>
          <p:nvPr/>
        </p:nvSpPr>
        <p:spPr>
          <a:xfrm>
            <a:off x="739301" y="739301"/>
            <a:ext cx="10713393" cy="5379396"/>
          </a:xfrm>
          <a:prstGeom prst="rect">
            <a:avLst/>
          </a:prstGeom>
          <a:solidFill>
            <a:srgbClr val="E7E6E6">
              <a:alpha val="8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5915F11E-80D5-4F6E-8D61-D19D6178D5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18481" y="509860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98AE92F5-EBDA-4BA2-B388-F0427F9AA2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18481" y="5414829"/>
            <a:ext cx="2118417" cy="332110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A25CFC51-45EA-4596-82E6-F79C46C956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9016" y="509860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46D29DBB-0A1B-4FC1-B6E3-1226B48385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9016" y="5414829"/>
            <a:ext cx="2118417" cy="332110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81ECFAA-C163-4674-9575-D1A8FAF10A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9552" y="509860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26B46B80-E6B1-404A-AB89-B4704CD1F3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9552" y="5414829"/>
            <a:ext cx="2118417" cy="332110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2B3A48B6-136E-42E7-A3C3-BA97A6633F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0097" y="509860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6A10FE96-8A3E-4AA3-B2DA-0CD676473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0097" y="5414829"/>
            <a:ext cx="2118417" cy="332110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5" name="Espace réservé d’image 9">
            <a:extLst>
              <a:ext uri="{FF2B5EF4-FFF2-40B4-BE49-F238E27FC236}">
                <a16:creationId xmlns:a16="http://schemas.microsoft.com/office/drawing/2014/main" id="{57C654F3-9269-4711-88EB-40C8DC4AFAB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002389" y="2327257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1EEE44D6-184D-4CFE-A0E8-0FB84F365E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18481" y="326361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0DBF9D2-130E-47EC-934A-41D7EC118A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18481" y="3579848"/>
            <a:ext cx="2118417" cy="390549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FB358654-5509-452E-B953-2B94AC854E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9016" y="326361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3A1EBF02-172B-4367-BF68-71ADEFA044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9016" y="3579848"/>
            <a:ext cx="2118417" cy="390549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B8217232-D241-497B-861A-374BB9B3FB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9552" y="326361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6FD2D833-239A-4291-8574-F62CEA4E5C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9552" y="3579848"/>
            <a:ext cx="2118417" cy="390549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388209D5-FF0C-409A-BA1F-8507D3E294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0097" y="3263612"/>
            <a:ext cx="2118417" cy="332110"/>
          </a:xfrm>
        </p:spPr>
        <p:txBody>
          <a:bodyPr anchor="b" anchorCtr="1"/>
          <a:lstStyle>
            <a:lvl1pPr marL="0" indent="0" algn="ctr">
              <a:buNone/>
              <a:defRPr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nom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2E344283-19E2-4752-B69B-9FC4167B6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0097" y="3579848"/>
            <a:ext cx="2118417" cy="390549"/>
          </a:xfrm>
        </p:spPr>
        <p:txBody>
          <a:bodyPr anchorCtr="1"/>
          <a:lstStyle>
            <a:lvl1pPr marL="0" indent="0" algn="ctr">
              <a:buNone/>
              <a:defRPr sz="1200" spc="100"/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24" name="Rectangle 73">
            <a:extLst>
              <a:ext uri="{FF2B5EF4-FFF2-40B4-BE49-F238E27FC236}">
                <a16:creationId xmlns:a16="http://schemas.microsoft.com/office/drawing/2014/main" id="{81EE8420-1E09-4B51-8732-4AC45DBA50D1}"/>
              </a:ext>
            </a:extLst>
          </p:cNvPr>
          <p:cNvSpPr/>
          <p:nvPr/>
        </p:nvSpPr>
        <p:spPr>
          <a:xfrm>
            <a:off x="1947077" y="2272649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Espace réservé d’image 9">
            <a:extLst>
              <a:ext uri="{FF2B5EF4-FFF2-40B4-BE49-F238E27FC236}">
                <a16:creationId xmlns:a16="http://schemas.microsoft.com/office/drawing/2014/main" id="{5D128895-21C4-4A32-9B60-D05A167F5E9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002389" y="4154795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66E0A39E-0350-4DBE-9766-63193BF5872D}"/>
              </a:ext>
            </a:extLst>
          </p:cNvPr>
          <p:cNvSpPr/>
          <p:nvPr/>
        </p:nvSpPr>
        <p:spPr>
          <a:xfrm>
            <a:off x="1947077" y="4100187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Espace réservé d’image 9">
            <a:extLst>
              <a:ext uri="{FF2B5EF4-FFF2-40B4-BE49-F238E27FC236}">
                <a16:creationId xmlns:a16="http://schemas.microsoft.com/office/drawing/2014/main" id="{789E1A2F-96DB-4023-82C2-11400EBCE38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22925" y="2319238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2698AB8A-2916-46E9-A712-FFD610DD8AD7}"/>
              </a:ext>
            </a:extLst>
          </p:cNvPr>
          <p:cNvSpPr/>
          <p:nvPr/>
        </p:nvSpPr>
        <p:spPr>
          <a:xfrm>
            <a:off x="4367622" y="2264630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Espace réservé d’image 9">
            <a:extLst>
              <a:ext uri="{FF2B5EF4-FFF2-40B4-BE49-F238E27FC236}">
                <a16:creationId xmlns:a16="http://schemas.microsoft.com/office/drawing/2014/main" id="{13ED5CC8-12A3-4326-A94F-13A245207E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22925" y="4146776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035F59C8-CF77-4CA4-939A-F8A0AE63DBE5}"/>
              </a:ext>
            </a:extLst>
          </p:cNvPr>
          <p:cNvSpPr/>
          <p:nvPr/>
        </p:nvSpPr>
        <p:spPr>
          <a:xfrm>
            <a:off x="4367622" y="4092168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1" name="Espace réservé d’image 9">
            <a:extLst>
              <a:ext uri="{FF2B5EF4-FFF2-40B4-BE49-F238E27FC236}">
                <a16:creationId xmlns:a16="http://schemas.microsoft.com/office/drawing/2014/main" id="{2C9D5693-48FC-472A-AF25-771F3CA06EF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43470" y="2323947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2" name="Rectangle 84">
            <a:extLst>
              <a:ext uri="{FF2B5EF4-FFF2-40B4-BE49-F238E27FC236}">
                <a16:creationId xmlns:a16="http://schemas.microsoft.com/office/drawing/2014/main" id="{828F5D15-1F98-46FA-BD3A-046A82CD818E}"/>
              </a:ext>
            </a:extLst>
          </p:cNvPr>
          <p:cNvSpPr/>
          <p:nvPr/>
        </p:nvSpPr>
        <p:spPr>
          <a:xfrm>
            <a:off x="6788158" y="2269339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3" name="Espace réservé d’image 9">
            <a:extLst>
              <a:ext uri="{FF2B5EF4-FFF2-40B4-BE49-F238E27FC236}">
                <a16:creationId xmlns:a16="http://schemas.microsoft.com/office/drawing/2014/main" id="{F178C32C-2A1B-465C-A4B2-B98B7A5DAF3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43470" y="4151485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4" name="Rectangle 86">
            <a:extLst>
              <a:ext uri="{FF2B5EF4-FFF2-40B4-BE49-F238E27FC236}">
                <a16:creationId xmlns:a16="http://schemas.microsoft.com/office/drawing/2014/main" id="{63B08988-77B5-4C69-8DF7-6FD95916316A}"/>
              </a:ext>
            </a:extLst>
          </p:cNvPr>
          <p:cNvSpPr/>
          <p:nvPr/>
        </p:nvSpPr>
        <p:spPr>
          <a:xfrm>
            <a:off x="6788158" y="4096877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5" name="Espace réservé d’image 9">
            <a:extLst>
              <a:ext uri="{FF2B5EF4-FFF2-40B4-BE49-F238E27FC236}">
                <a16:creationId xmlns:a16="http://schemas.microsoft.com/office/drawing/2014/main" id="{B705245C-CD28-4D6E-81A3-9C8A257E8C5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264005" y="2315919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6" name="Rectangle 88">
            <a:extLst>
              <a:ext uri="{FF2B5EF4-FFF2-40B4-BE49-F238E27FC236}">
                <a16:creationId xmlns:a16="http://schemas.microsoft.com/office/drawing/2014/main" id="{451BF52E-3DE5-4E33-8422-CB8EB4FDFDEE}"/>
              </a:ext>
            </a:extLst>
          </p:cNvPr>
          <p:cNvSpPr/>
          <p:nvPr/>
        </p:nvSpPr>
        <p:spPr>
          <a:xfrm>
            <a:off x="9208693" y="2261320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7" name="Espace réservé d’image 9">
            <a:extLst>
              <a:ext uri="{FF2B5EF4-FFF2-40B4-BE49-F238E27FC236}">
                <a16:creationId xmlns:a16="http://schemas.microsoft.com/office/drawing/2014/main" id="{96235F72-BDB5-443F-B643-2F75209757F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264005" y="4143466"/>
            <a:ext cx="950591" cy="685059"/>
          </a:xfrm>
        </p:spPr>
        <p:txBody>
          <a:bodyPr anchor="ctr" anchorCtr="1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id="{A80A7C0E-7BCE-4BB9-A69F-9B09E5BFC8F6}"/>
              </a:ext>
            </a:extLst>
          </p:cNvPr>
          <p:cNvSpPr/>
          <p:nvPr/>
        </p:nvSpPr>
        <p:spPr>
          <a:xfrm>
            <a:off x="9208693" y="4088858"/>
            <a:ext cx="1061206" cy="794275"/>
          </a:xfrm>
          <a:prstGeom prst="rect">
            <a:avLst/>
          </a:prstGeom>
          <a:noFill/>
          <a:ln w="25402" cap="flat">
            <a:solidFill>
              <a:srgbClr val="0C1A69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2CF77577-6291-4272-B9CF-B86D95E4B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695" y="1187750"/>
            <a:ext cx="7286606" cy="634319"/>
          </a:xfrm>
        </p:spPr>
        <p:txBody>
          <a:bodyPr anchor="t" anchorCtr="1"/>
          <a:lstStyle>
            <a:lvl1pPr algn="ctr">
              <a:lnSpc>
                <a:spcPct val="125000"/>
              </a:lnSpc>
              <a:defRPr sz="2800"/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459313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4895BB-07F8-4CB8-A1DF-00C085CF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4B7ED3-D1E7-46CD-B8BD-CA96D2E40E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E7C1A0-0494-4900-8C83-9A447E8CC35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B84870-2DA4-49F5-845E-E2826FC2FA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F56735-A787-4DF8-A157-2B060151D518}" type="slidenum">
              <a:t>‹#›</a:t>
            </a:fld>
            <a:endParaRPr lang="fr-FR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1F70FA15-24F0-4A31-B784-06C7EE7F1C5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60D35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B07626DF-B3EF-439E-8438-9B7CED6460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0510" y="4114242"/>
            <a:ext cx="2382386" cy="613699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>
                <a:solidFill>
                  <a:srgbClr val="FD49C1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A629D306-C805-4C83-8607-E204B0BAFA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0510" y="4733172"/>
            <a:ext cx="2382386" cy="857935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A77A7B04-D8DC-40FC-8551-D553E5464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84036" y="4114242"/>
            <a:ext cx="2382386" cy="613699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>
                <a:solidFill>
                  <a:srgbClr val="F87F82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898C52B6-D845-4317-AC16-7AD4419A9A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84036" y="4733172"/>
            <a:ext cx="2382386" cy="857935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EEF708CD-43AF-4DB8-A6A1-207B538F9C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7562" y="4114242"/>
            <a:ext cx="2382386" cy="613699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0B84010E-5D6D-45CC-A073-878B2BB3A5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67562" y="4733172"/>
            <a:ext cx="2382386" cy="857935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8B94782D-EB72-4123-9DD5-CE3270F940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51098" y="4114242"/>
            <a:ext cx="2382386" cy="613699"/>
          </a:xfrm>
        </p:spPr>
        <p:txBody>
          <a:bodyPr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0">
                <a:solidFill>
                  <a:srgbClr val="B8C2F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53E6EB7-6EFB-4E74-A653-EFC5B0A3C9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51098" y="4733172"/>
            <a:ext cx="2382386" cy="857935"/>
          </a:xfrm>
        </p:spPr>
        <p:txBody>
          <a:bodyPr anchorCtr="1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0D01665D-3106-4308-A236-0AF0F4CEE8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85756" y="2399175"/>
            <a:ext cx="1611895" cy="1151631"/>
          </a:xfrm>
        </p:spPr>
        <p:txBody>
          <a:bodyPr anchor="ctr" anchorCtr="1"/>
          <a:lstStyle>
            <a:lvl1pPr marL="0" indent="0" algn="ctr">
              <a:lnSpc>
                <a:spcPct val="80000"/>
              </a:lnSpc>
              <a:buNone/>
              <a:defRPr b="1" cap="all" spc="100">
                <a:solidFill>
                  <a:srgbClr val="FD49C1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6191B3A8-15FB-4045-AB83-2D1793D77B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52817" y="2399175"/>
            <a:ext cx="1611895" cy="1151631"/>
          </a:xfrm>
        </p:spPr>
        <p:txBody>
          <a:bodyPr anchor="ctr" anchorCtr="1"/>
          <a:lstStyle>
            <a:lvl1pPr marL="0" indent="0" algn="ctr">
              <a:lnSpc>
                <a:spcPct val="80000"/>
              </a:lnSpc>
              <a:buNone/>
              <a:defRPr b="1" cap="all" spc="1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BA0CE870-2924-4FBA-880F-53CC0DCEBC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6344" y="2399175"/>
            <a:ext cx="1611895" cy="1151631"/>
          </a:xfrm>
        </p:spPr>
        <p:txBody>
          <a:bodyPr anchor="ctr" anchorCtr="1"/>
          <a:lstStyle>
            <a:lvl1pPr marL="0" indent="0" algn="ctr">
              <a:lnSpc>
                <a:spcPct val="80000"/>
              </a:lnSpc>
              <a:buNone/>
              <a:defRPr b="1" cap="all" spc="100">
                <a:solidFill>
                  <a:srgbClr val="B8C2F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7D3930FA-5B1B-4402-9338-973E121E19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69282" y="2399175"/>
            <a:ext cx="1611895" cy="1151631"/>
          </a:xfrm>
        </p:spPr>
        <p:txBody>
          <a:bodyPr anchor="ctr" anchorCtr="1"/>
          <a:lstStyle>
            <a:lvl1pPr marL="0" indent="0" algn="ctr">
              <a:lnSpc>
                <a:spcPct val="80000"/>
              </a:lnSpc>
              <a:buNone/>
              <a:defRPr b="1" cap="all" spc="100">
                <a:solidFill>
                  <a:srgbClr val="F87F82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9B44382B-8767-4D59-8A59-D362B731D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754" y="715938"/>
            <a:ext cx="4864607" cy="365760"/>
          </a:xfrm>
        </p:spPr>
        <p:txBody>
          <a:bodyPr anchor="t">
            <a:noAutofit/>
          </a:bodyPr>
          <a:lstStyle>
            <a:lvl1pPr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69851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 sommes 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5AAC80-BC50-44E5-B49A-E47BE032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99CB2601-575F-4160-9DFE-76A29BA505F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12530" y="0"/>
            <a:ext cx="7196135" cy="686737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7D01FC-3CBF-4415-B5F0-634F3A8995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8705A1-B20E-47E4-A9EB-394935DFF7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61B067-549B-4EAC-AB0D-8251686250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542279-7B17-43B8-A580-E31B10102C5C}" type="slidenum">
              <a:t>‹#›</a:t>
            </a:fld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9BDD5AF-FCD3-490F-ADCF-90A9ED610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72144"/>
            <a:ext cx="6019806" cy="3513710"/>
          </a:xfrm>
          <a:solidFill>
            <a:srgbClr val="02DCFA">
              <a:alpha val="80000"/>
            </a:srgbClr>
          </a:solidFill>
        </p:spPr>
        <p:txBody>
          <a:bodyPr lIns="676656" tIns="795528" anchor="t"/>
          <a:lstStyle>
            <a:lvl1pPr>
              <a:defRPr sz="2800"/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FC97D719-AD19-4D7E-8630-5AD4B8663B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579" y="3007589"/>
            <a:ext cx="4850553" cy="173114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0C1A69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3364222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7">
            <a:extLst>
              <a:ext uri="{FF2B5EF4-FFF2-40B4-BE49-F238E27FC236}">
                <a16:creationId xmlns:a16="http://schemas.microsoft.com/office/drawing/2014/main" id="{F81529A4-6151-468F-8C59-07CCB41ED91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40DADF-8337-4F3F-A52D-58CEE6AAA9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2F8CE4-F7BC-432E-9A16-14919A7E25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6A6F2-9B21-42E4-8E00-93C5B8A8F9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8CBA5C-CB1A-4257-B0D4-E500C216C7B7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6EB23AF-C434-4923-BE3C-63A81BA90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53385"/>
            <a:ext cx="5622874" cy="4151238"/>
          </a:xfrm>
          <a:solidFill>
            <a:srgbClr val="F4292E">
              <a:alpha val="90000"/>
            </a:srgbClr>
          </a:solidFill>
        </p:spPr>
        <p:txBody>
          <a:bodyPr lIns="649224" tIns="749808" anchor="t">
            <a:noAutofit/>
          </a:bodyPr>
          <a:lstStyle>
            <a:lvl1pPr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7" name="Espace réservé du texte 17">
            <a:extLst>
              <a:ext uri="{FF2B5EF4-FFF2-40B4-BE49-F238E27FC236}">
                <a16:creationId xmlns:a16="http://schemas.microsoft.com/office/drawing/2014/main" id="{44456050-A392-4E03-8E41-D4697898CD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7992" y="2689067"/>
            <a:ext cx="4567208" cy="2212500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141541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rci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7">
            <a:extLst>
              <a:ext uri="{FF2B5EF4-FFF2-40B4-BE49-F238E27FC236}">
                <a16:creationId xmlns:a16="http://schemas.microsoft.com/office/drawing/2014/main" id="{E50EBACA-C704-4E07-8159-6B32CD5BE48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8153403" cy="685800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ici pour ajouter une photo</a:t>
            </a:r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A9B8BEA0-F37F-4E51-841E-2B5A5A4A7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65115" y="2326709"/>
            <a:ext cx="4114589" cy="2212500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4" name="Espace réservé de la date 2">
            <a:extLst>
              <a:ext uri="{FF2B5EF4-FFF2-40B4-BE49-F238E27FC236}">
                <a16:creationId xmlns:a16="http://schemas.microsoft.com/office/drawing/2014/main" id="{4882819D-D1EC-4435-BBCC-56A7EE2600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836771E1-C97F-46C1-8C1D-654E6D7234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C0494021-34FD-45AA-8170-A76400F05E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C51BA4-3AD0-423E-A167-32B57408476D}" type="slidenum"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0958ECB-6882-4434-B2FF-E745A39D0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2360" y="1728563"/>
            <a:ext cx="4127345" cy="724698"/>
          </a:xfrm>
        </p:spPr>
        <p:txBody>
          <a:bodyPr anchor="t">
            <a:noAutofit/>
          </a:bodyPr>
          <a:lstStyle>
            <a:lvl1pPr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58037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AEC5C5F9-AD30-4159-9B5E-B2D51C1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12AF4F5-B457-4B62-A246-EB12700D9EC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3B8C184-AA51-4F86-B6DD-55C6D4C014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E1F5FA7-5B8C-4CF0-8AE1-9E4E47DA96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5D3535-47C6-49F5-B4A8-0AAC28436292}" type="slidenum">
              <a:t>‹#›</a:t>
            </a:fld>
            <a:endParaRPr lang="fr-FR"/>
          </a:p>
        </p:txBody>
      </p:sp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51236FA5-86AB-4B15-8A78-90C1BF7444C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729928"/>
            <a:ext cx="3581403" cy="5388769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85BF6468-36CB-4BCF-80EA-73A06BF595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6479" y="1921401"/>
            <a:ext cx="2289977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3625979E-289E-4A4D-A9CD-5796917F0C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6479" y="2245711"/>
            <a:ext cx="2289977" cy="173953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32890AE-A146-438B-954F-BCC3D90EAD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65513" y="2245711"/>
            <a:ext cx="2289977" cy="173953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6C4614B-A13D-4612-AEF9-36A5163DCE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6479" y="4443161"/>
            <a:ext cx="2289977" cy="1463250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C1CE9527-4D9C-4C5E-B6D2-5465BD89A9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65522" y="4451207"/>
            <a:ext cx="2289968" cy="1457160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DBBB244A-56F7-44FE-A0F5-F9861B3F99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65513" y="1921401"/>
            <a:ext cx="2289977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FAC004B4-E020-430A-9AC4-C9A16595C4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6479" y="4118841"/>
            <a:ext cx="2289977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0B405E34-BF66-4924-AE27-13B432838F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65513" y="4118841"/>
            <a:ext cx="2289968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33262F7-4DE4-4427-999C-CCB00BBB5F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17908" y="1921401"/>
            <a:ext cx="2289977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415C2B01-A844-4DB6-94C4-F3356E65B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17908" y="2245711"/>
            <a:ext cx="2289977" cy="173953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13BB0073-1792-4F4A-896C-513FE1D91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5513" y="1185281"/>
            <a:ext cx="7288280" cy="469489"/>
          </a:xfrm>
        </p:spPr>
        <p:txBody>
          <a:bodyPr anchor="t"/>
          <a:lstStyle>
            <a:lvl1pPr>
              <a:lnSpc>
                <a:spcPct val="100000"/>
              </a:lnSpc>
              <a:defRPr sz="2800">
                <a:ln w="0">
                  <a:solidFill>
                    <a:srgbClr val="15C7C7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63032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28E94D90-23AA-44EE-BA93-C715D8EB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4">
            <a:extLst>
              <a:ext uri="{FF2B5EF4-FFF2-40B4-BE49-F238E27FC236}">
                <a16:creationId xmlns:a16="http://schemas.microsoft.com/office/drawing/2014/main" id="{0A8D97BE-4CB3-46AF-9CA5-F14A4CD0455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D499DBEB-70FA-43C9-8AE2-F352386CAA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3DEF7B4B-F772-456B-84BE-FD3035588F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15D847-9A25-4F87-B187-1E71F8EF5C11}" type="slidenum">
              <a:t>‹#›</a:t>
            </a:fld>
            <a:endParaRPr lang="fr-FR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A4E80024-FC69-4BBC-A8BD-35E81EB412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06708" y="1335188"/>
            <a:ext cx="2859091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18538EF4-0E4C-42C9-97E7-3E08ADFBBB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06708" y="1639820"/>
            <a:ext cx="2859091" cy="1475320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3C7DFF76-9BFF-4D2D-A8FC-AAAD338F02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67310" y="1639820"/>
            <a:ext cx="2859091" cy="1517775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0ECAD798-1C97-4E3D-B58E-913D693901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06708" y="3837270"/>
            <a:ext cx="2859091" cy="1533311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50C5631-4B79-4FF4-9EC8-5B8152351F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67310" y="3845317"/>
            <a:ext cx="2859091" cy="1526929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7BBB4CC-CB24-4B19-81DE-A63234B40B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67310" y="1335188"/>
            <a:ext cx="2859091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6C0A60A8-52BE-4C56-AFC4-ECA5F41329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06708" y="3532638"/>
            <a:ext cx="2859091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E1C9ED7-3B24-48DC-8574-DCF0F13D3A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67310" y="3532638"/>
            <a:ext cx="2859091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32C99A8-625F-40AA-BD64-D385C0813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4301" y="2768602"/>
            <a:ext cx="2956812" cy="1129165"/>
          </a:xfrm>
        </p:spPr>
        <p:txBody>
          <a:bodyPr anchor="t"/>
          <a:lstStyle>
            <a:lvl1pPr>
              <a:lnSpc>
                <a:spcPct val="125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94764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32420197-A6D0-4E15-8DA5-4088D847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6">
            <a:extLst>
              <a:ext uri="{FF2B5EF4-FFF2-40B4-BE49-F238E27FC236}">
                <a16:creationId xmlns:a16="http://schemas.microsoft.com/office/drawing/2014/main" id="{AB376E75-F359-4458-8091-65519F542E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75DEB655-1D05-4D00-9341-B3329C6D08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B34CC9B1-9BA7-4572-A695-44845B9C9B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3C0033-254F-4F96-BF15-522E4404E20D}" type="slidenum">
              <a:t>‹#›</a:t>
            </a:fld>
            <a:endParaRPr lang="fr-FR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629ED010-8B95-4ADC-8782-B54BA84406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4" y="3639412"/>
            <a:ext cx="2383767" cy="36512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5D3A7E49-F374-4DD5-9AE2-0F37044F1E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4" y="3965862"/>
            <a:ext cx="2383767" cy="1126083"/>
          </a:xfrm>
        </p:spPr>
        <p:txBody>
          <a:bodyPr anchorCtr="1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A4659128-C610-49D9-932E-DF9D29CB56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78981" y="3969556"/>
            <a:ext cx="2383767" cy="1126083"/>
          </a:xfrm>
        </p:spPr>
        <p:txBody>
          <a:bodyPr anchorCtr="1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2611C5DC-3627-46DA-930C-C8A5693969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7477" y="3953417"/>
            <a:ext cx="2383767" cy="1126083"/>
          </a:xfrm>
        </p:spPr>
        <p:txBody>
          <a:bodyPr anchorCtr="1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FBA9D660-48FD-436F-A92B-F3B4489CC9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88448" y="3953417"/>
            <a:ext cx="2383767" cy="1126083"/>
          </a:xfrm>
        </p:spPr>
        <p:txBody>
          <a:bodyPr anchorCtr="1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ED63ED0A-3C6F-43D8-B45B-47FF6F672F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9499" y="3639412"/>
            <a:ext cx="2502721" cy="36512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D6C6B765-C7BB-44C6-AB99-D1BB3FA90C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7477" y="3639412"/>
            <a:ext cx="2383767" cy="36512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30C7EA6C-FFA2-4A13-96BE-DBC686DCC6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88448" y="3639412"/>
            <a:ext cx="2383767" cy="365129"/>
          </a:xfrm>
        </p:spPr>
        <p:txBody>
          <a:bodyPr anchorCtr="1"/>
          <a:lstStyle>
            <a:lvl1pPr marL="0" indent="0" algn="ctr">
              <a:buNone/>
              <a:defRPr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CA7E3E9-94DD-4A76-A243-4080BB874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695" y="1581912"/>
            <a:ext cx="7286606" cy="634319"/>
          </a:xfrm>
        </p:spPr>
        <p:txBody>
          <a:bodyPr anchorCtr="1"/>
          <a:lstStyle>
            <a:lvl1pPr algn="ctr">
              <a:lnSpc>
                <a:spcPct val="125000"/>
              </a:lnSpc>
              <a:defRPr sz="2800">
                <a:ln w="0">
                  <a:solidFill>
                    <a:srgbClr val="FFFFFF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5" name="Espace réservé d’image 3">
            <a:extLst>
              <a:ext uri="{FF2B5EF4-FFF2-40B4-BE49-F238E27FC236}">
                <a16:creationId xmlns:a16="http://schemas.microsoft.com/office/drawing/2014/main" id="{5167DF92-4F91-4BFE-B59F-3646BE5BDFB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510616" y="2847094"/>
            <a:ext cx="603504" cy="603504"/>
          </a:xfrm>
        </p:spPr>
        <p:txBody>
          <a:bodyPr anchor="ctr" anchorCtr="1"/>
          <a:lstStyle>
            <a:lvl1pPr marL="0" indent="0" algn="ctr"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16" name="Espace réservé d’image 3">
            <a:extLst>
              <a:ext uri="{FF2B5EF4-FFF2-40B4-BE49-F238E27FC236}">
                <a16:creationId xmlns:a16="http://schemas.microsoft.com/office/drawing/2014/main" id="{8B2F92E8-FAB7-4059-ADDE-70E24A651B3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69112" y="2847094"/>
            <a:ext cx="603504" cy="603504"/>
          </a:xfrm>
        </p:spPr>
        <p:txBody>
          <a:bodyPr anchor="ctr" anchorCtr="1"/>
          <a:lstStyle>
            <a:lvl1pPr marL="0" indent="0" algn="ctr"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17" name="Espace réservé d’image 3">
            <a:extLst>
              <a:ext uri="{FF2B5EF4-FFF2-40B4-BE49-F238E27FC236}">
                <a16:creationId xmlns:a16="http://schemas.microsoft.com/office/drawing/2014/main" id="{C36974F0-A9B1-4709-A974-BBD02321FFB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227609" y="2847094"/>
            <a:ext cx="603504" cy="603504"/>
          </a:xfrm>
        </p:spPr>
        <p:txBody>
          <a:bodyPr anchor="ctr" anchorCtr="1"/>
          <a:lstStyle>
            <a:lvl1pPr marL="0" indent="0" algn="ctr"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sp>
        <p:nvSpPr>
          <p:cNvPr id="18" name="Espace réservé d’image 3">
            <a:extLst>
              <a:ext uri="{FF2B5EF4-FFF2-40B4-BE49-F238E27FC236}">
                <a16:creationId xmlns:a16="http://schemas.microsoft.com/office/drawing/2014/main" id="{A738C538-B41B-4CB8-A4C7-F15337D7BF2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078571" y="2847094"/>
            <a:ext cx="603504" cy="603504"/>
          </a:xfrm>
        </p:spPr>
        <p:txBody>
          <a:bodyPr anchor="ctr" anchorCtr="1"/>
          <a:lstStyle>
            <a:lvl1pPr marL="0" indent="0" algn="ctr"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9301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7">
            <a:extLst>
              <a:ext uri="{FF2B5EF4-FFF2-40B4-BE49-F238E27FC236}">
                <a16:creationId xmlns:a16="http://schemas.microsoft.com/office/drawing/2014/main" id="{1D8F122C-B789-4857-AC28-159BA9A7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79AB9AC6-65F8-4481-B08B-BDA6EC01249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2569" y="729928"/>
            <a:ext cx="6456834" cy="5388769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1727549-E25E-4F34-A294-4DFCD2696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7706" y="1881917"/>
            <a:ext cx="5749198" cy="3084627"/>
          </a:xfrm>
          <a:solidFill>
            <a:srgbClr val="E7E6E6">
              <a:alpha val="93000"/>
            </a:srgbClr>
          </a:solidFill>
        </p:spPr>
        <p:txBody>
          <a:bodyPr lIns="694944" tIns="713232" anchor="t"/>
          <a:lstStyle>
            <a:lvl1pPr>
              <a:lnSpc>
                <a:spcPct val="100000"/>
              </a:lnSpc>
              <a:defRPr sz="2800"/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CC5DF282-F53A-4A69-BEB8-6EBCB546A8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79403" y="3201405"/>
            <a:ext cx="4614601" cy="1291635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400" spc="100">
                <a:solidFill>
                  <a:srgbClr val="0C1A69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6" name="Espace réservé de la date 2">
            <a:extLst>
              <a:ext uri="{FF2B5EF4-FFF2-40B4-BE49-F238E27FC236}">
                <a16:creationId xmlns:a16="http://schemas.microsoft.com/office/drawing/2014/main" id="{8580344F-B5A2-4E86-8B12-38BD70A1DE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2294B691-436E-480E-9013-68FBFA7D8B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2765522B-F052-415F-9589-D2E485A9F8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D43740-CB8C-4813-BF67-A1AFDF07C0D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36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ésentat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7">
            <a:extLst>
              <a:ext uri="{FF2B5EF4-FFF2-40B4-BE49-F238E27FC236}">
                <a16:creationId xmlns:a16="http://schemas.microsoft.com/office/drawing/2014/main" id="{7AFB20EB-BDD4-4DFC-87D1-9A403503A2E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C2B42E1-5F01-40B8-94DD-2E11C1651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3347" y="1371600"/>
            <a:ext cx="9385301" cy="985787"/>
          </a:xfrm>
        </p:spPr>
        <p:txBody>
          <a:bodyPr anchorCtr="1">
            <a:noAutofit/>
          </a:bodyPr>
          <a:lstStyle>
            <a:lvl1pPr algn="ctr">
              <a:defRPr sz="5400">
                <a:ln w="0">
                  <a:solidFill>
                    <a:srgbClr val="15C7C7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424683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C92F06CF-230D-4A82-B4AD-99021542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’image 7">
            <a:extLst>
              <a:ext uri="{FF2B5EF4-FFF2-40B4-BE49-F238E27FC236}">
                <a16:creationId xmlns:a16="http://schemas.microsoft.com/office/drawing/2014/main" id="{94916B6C-A620-46CE-8C0B-D7E2FFA9D66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11734" y="0"/>
            <a:ext cx="7196931" cy="6867372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ajouter une photo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6F09F82-AC6A-4B95-8BBF-DC37B03FC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36627"/>
            <a:ext cx="6007095" cy="4784744"/>
          </a:xfrm>
          <a:solidFill>
            <a:srgbClr val="02DCFA">
              <a:alpha val="80000"/>
            </a:srgbClr>
          </a:solidFill>
        </p:spPr>
        <p:txBody>
          <a:bodyPr lIns="822960" tIns="640080" anchor="t"/>
          <a:lstStyle>
            <a:lvl1pPr>
              <a:lnSpc>
                <a:spcPct val="100000"/>
              </a:lnSpc>
              <a:defRPr sz="2800"/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7860A5A1-7026-44EF-BC58-31A04C0926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2368506"/>
            <a:ext cx="4771028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F1B8352D-A735-4BD0-98A1-A3862D9B46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2605043"/>
            <a:ext cx="4771028" cy="801069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100">
                <a:solidFill>
                  <a:srgbClr val="0C1A69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D39F6D9-328F-4254-9A04-5FB0A8E9F2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3544625"/>
            <a:ext cx="4771028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C8756F7E-046B-4445-A33F-9ED5EB3EB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3781162"/>
            <a:ext cx="4771028" cy="801069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100">
                <a:solidFill>
                  <a:srgbClr val="0C1A69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522544C-262A-4B6F-AE4B-4008765B1D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4739234"/>
            <a:ext cx="4771028" cy="365129"/>
          </a:xfrm>
        </p:spPr>
        <p:txBody>
          <a:bodyPr/>
          <a:lstStyle>
            <a:lvl1pPr marL="0" indent="0">
              <a:buNone/>
              <a:defRPr sz="1600" b="1" cap="all" spc="200">
                <a:solidFill>
                  <a:srgbClr val="0C1A69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0EAEEA8-4097-4AEA-892D-8B3E36D20C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014" y="4975771"/>
            <a:ext cx="4771028" cy="546811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100">
                <a:solidFill>
                  <a:srgbClr val="0C1A69"/>
                </a:solidFill>
              </a:defRPr>
            </a:lvl1pPr>
          </a:lstStyle>
          <a:p>
            <a:pPr lvl="0"/>
            <a:r>
              <a:rPr lang="fr-FR"/>
              <a:t>Cliquer pour ajouter du texte</a:t>
            </a:r>
          </a:p>
        </p:txBody>
      </p:sp>
      <p:sp>
        <p:nvSpPr>
          <p:cNvPr id="11" name="Espace réservé de la date 4">
            <a:extLst>
              <a:ext uri="{FF2B5EF4-FFF2-40B4-BE49-F238E27FC236}">
                <a16:creationId xmlns:a16="http://schemas.microsoft.com/office/drawing/2014/main" id="{D1CFFC30-8E5C-460F-AC0B-9F07CFEB18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A5CCC9F6-2886-4A3C-AED3-200F544705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6D387B4F-CBC4-48EA-8485-8181221C70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B2E15-BDD9-4C89-96A9-5F2B48EF477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70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e d’ensemble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CC5FC475-5AE6-4DED-85B4-B0EFAF8E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" y="0"/>
            <a:ext cx="1218862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e la date 4">
            <a:extLst>
              <a:ext uri="{FF2B5EF4-FFF2-40B4-BE49-F238E27FC236}">
                <a16:creationId xmlns:a16="http://schemas.microsoft.com/office/drawing/2014/main" id="{75BA22BF-A1E2-45A8-B6DB-2F5C9BA5C2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E187FCD9-D1A7-40FF-B21A-6B2B2684F8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DC4181AC-8F2F-4DC0-97F8-C868B767DC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886304-3156-4979-8346-075501A0BB07}" type="slidenum">
              <a:t>‹#›</a:t>
            </a:fld>
            <a:endParaRPr lang="fr-FR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E43EE26F-4D9C-4B8D-AFA3-98ED7A4450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6074" y="4076962"/>
            <a:ext cx="3035881" cy="1485634"/>
          </a:xfrm>
        </p:spPr>
        <p:txBody>
          <a:bodyPr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Ajouter du texte ici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0C8B877D-9173-4665-B934-4875C2C5C3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1064" y="2806961"/>
            <a:ext cx="2693127" cy="991685"/>
          </a:xfrm>
        </p:spPr>
        <p:txBody>
          <a:bodyPr anchor="b"/>
          <a:lstStyle>
            <a:lvl1pPr marL="0" indent="0" algn="r">
              <a:buNone/>
              <a:defRPr sz="4000" b="1" kern="0" cap="all" spc="4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274088D5-B9BC-47B9-AE82-6E29049193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9628" y="4076962"/>
            <a:ext cx="3035881" cy="1485634"/>
          </a:xfrm>
        </p:spPr>
        <p:txBody>
          <a:bodyPr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Ajouter du texte ici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CE7F4F8-A716-4FBD-B13F-320591BDE6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63191" y="4076962"/>
            <a:ext cx="3023765" cy="1485634"/>
          </a:xfrm>
        </p:spPr>
        <p:txBody>
          <a:bodyPr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400" spc="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Ajouter du texte ici</a:t>
            </a:r>
          </a:p>
        </p:txBody>
      </p:sp>
      <p:cxnSp>
        <p:nvCxnSpPr>
          <p:cNvPr id="10" name="Connecteur droit 13">
            <a:extLst>
              <a:ext uri="{FF2B5EF4-FFF2-40B4-BE49-F238E27FC236}">
                <a16:creationId xmlns:a16="http://schemas.microsoft.com/office/drawing/2014/main" id="{A47AC495-FFB4-4713-AA42-E09720A3E6A3}"/>
              </a:ext>
            </a:extLst>
          </p:cNvPr>
          <p:cNvCxnSpPr/>
          <p:nvPr/>
        </p:nvCxnSpPr>
        <p:spPr>
          <a:xfrm>
            <a:off x="832515" y="3939884"/>
            <a:ext cx="2903677" cy="0"/>
          </a:xfrm>
          <a:prstGeom prst="straightConnector1">
            <a:avLst/>
          </a:prstGeom>
          <a:noFill/>
          <a:ln w="6345" cap="flat">
            <a:solidFill>
              <a:srgbClr val="15C7C7"/>
            </a:solidFill>
            <a:prstDash val="solid"/>
            <a:miter/>
          </a:ln>
        </p:spPr>
      </p:cxn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6CE218F-1317-447E-A2A0-02510E44CA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73319" y="2806961"/>
            <a:ext cx="2693127" cy="991685"/>
          </a:xfrm>
        </p:spPr>
        <p:txBody>
          <a:bodyPr anchor="b"/>
          <a:lstStyle>
            <a:lvl1pPr marL="0" indent="0" algn="r">
              <a:buNone/>
              <a:defRPr sz="4000" b="1" kern="0" cap="all" spc="4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9FDFFCC6-1E10-4870-8892-7029FFC6B5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40171" y="2806961"/>
            <a:ext cx="2693127" cy="991685"/>
          </a:xfrm>
        </p:spPr>
        <p:txBody>
          <a:bodyPr anchor="b"/>
          <a:lstStyle>
            <a:lvl1pPr marL="0" indent="0" algn="r">
              <a:buNone/>
              <a:defRPr sz="4000" b="1" kern="0" cap="all" spc="400">
                <a:solidFill>
                  <a:srgbClr val="15C7C7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Ajouter un titre</a:t>
            </a:r>
          </a:p>
        </p:txBody>
      </p:sp>
      <p:cxnSp>
        <p:nvCxnSpPr>
          <p:cNvPr id="13" name="Connecteur droit 25">
            <a:extLst>
              <a:ext uri="{FF2B5EF4-FFF2-40B4-BE49-F238E27FC236}">
                <a16:creationId xmlns:a16="http://schemas.microsoft.com/office/drawing/2014/main" id="{C85069C0-2FCA-4876-A104-050356032FC5}"/>
              </a:ext>
            </a:extLst>
          </p:cNvPr>
          <p:cNvCxnSpPr/>
          <p:nvPr/>
        </p:nvCxnSpPr>
        <p:spPr>
          <a:xfrm>
            <a:off x="4699357" y="3939884"/>
            <a:ext cx="2903677" cy="0"/>
          </a:xfrm>
          <a:prstGeom prst="straightConnector1">
            <a:avLst/>
          </a:prstGeom>
          <a:noFill/>
          <a:ln w="6345" cap="flat">
            <a:solidFill>
              <a:srgbClr val="15C7C7"/>
            </a:solidFill>
            <a:prstDash val="solid"/>
            <a:miter/>
          </a:ln>
        </p:spPr>
      </p:cxnSp>
      <p:cxnSp>
        <p:nvCxnSpPr>
          <p:cNvPr id="14" name="Connecteur droit 29">
            <a:extLst>
              <a:ext uri="{FF2B5EF4-FFF2-40B4-BE49-F238E27FC236}">
                <a16:creationId xmlns:a16="http://schemas.microsoft.com/office/drawing/2014/main" id="{193FAD60-F15C-4B68-AF1D-6DC74EE7299E}"/>
              </a:ext>
            </a:extLst>
          </p:cNvPr>
          <p:cNvCxnSpPr/>
          <p:nvPr/>
        </p:nvCxnSpPr>
        <p:spPr>
          <a:xfrm>
            <a:off x="8566208" y="3939884"/>
            <a:ext cx="2903678" cy="0"/>
          </a:xfrm>
          <a:prstGeom prst="straightConnector1">
            <a:avLst/>
          </a:prstGeom>
          <a:noFill/>
          <a:ln w="6345" cap="flat">
            <a:solidFill>
              <a:srgbClr val="15C7C7"/>
            </a:solidFill>
            <a:prstDash val="solid"/>
            <a:miter/>
          </a:ln>
        </p:spPr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CABE8C54-5B95-4D01-B102-7139137C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014" y="1643323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0">
                  <a:solidFill>
                    <a:srgbClr val="15C7C7"/>
                  </a:solidFill>
                  <a:prstDash val="solid"/>
                </a:ln>
              </a:defRPr>
            </a:lvl1pPr>
          </a:lstStyle>
          <a:p>
            <a:pPr lv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59172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C6F398-F5A1-4AEB-BB94-53EDBBD5A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C28D61-768E-4DFD-AB10-F361412C3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84EA17-6C93-4663-9E32-9D5E55B515D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0DD7A-0FA4-4E44-A900-19B3405731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2B45D8-3D5D-419D-A623-3489B61F80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defRPr>
            </a:lvl1pPr>
          </a:lstStyle>
          <a:p>
            <a:pPr lvl="0"/>
            <a:fld id="{22801EF6-175C-4956-AA63-4267980E9CCD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marL="0" marR="0" lvl="0" indent="0" algn="l" defTabSz="914400" rtl="0" fontAlgn="auto" hangingPunct="1">
        <a:lnSpc>
          <a:spcPct val="80000"/>
        </a:lnSpc>
        <a:spcBef>
          <a:spcPts val="0"/>
        </a:spcBef>
        <a:spcAft>
          <a:spcPts val="0"/>
        </a:spcAft>
        <a:buNone/>
        <a:tabLst/>
        <a:defRPr lang="fr-FR" sz="4400" b="1" i="0" u="none" strike="noStrike" kern="1200" cap="all" spc="400" baseline="0">
          <a:ln w="0">
            <a:solidFill>
              <a:srgbClr val="0C1A69"/>
            </a:solidFill>
            <a:prstDash val="solid"/>
          </a:ln>
          <a:noFill/>
          <a:uFillTx/>
          <a:latin typeface="Arial" pitchFamily="34"/>
          <a:cs typeface="Arial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Bierstadt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Bierstadt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Bierstadt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Bierstadt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Bierstad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11256A8E-B9C9-43D7-932A-1FF259E37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3" y="873709"/>
            <a:ext cx="7161536" cy="4779132"/>
          </a:xfrm>
          <a:prstGeom prst="rect">
            <a:avLst/>
          </a:prstGeom>
        </p:spPr>
      </p:pic>
      <p:sp>
        <p:nvSpPr>
          <p:cNvPr id="3" name="Titre 21">
            <a:extLst>
              <a:ext uri="{FF2B5EF4-FFF2-40B4-BE49-F238E27FC236}">
                <a16:creationId xmlns:a16="http://schemas.microsoft.com/office/drawing/2014/main" id="{F7E37F30-9AF8-48CF-BE4E-0BF1904820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53799" y="1663430"/>
            <a:ext cx="5869021" cy="2003898"/>
          </a:xfrm>
        </p:spPr>
        <p:txBody>
          <a:bodyPr/>
          <a:lstStyle/>
          <a:p>
            <a:pPr lvl="0"/>
            <a:r>
              <a:rPr lang="fr-FR" sz="3000"/>
              <a:t>LE MÉTAVERS</a:t>
            </a:r>
            <a:br>
              <a:rPr lang="fr-FR" sz="3000"/>
            </a:br>
            <a:r>
              <a:rPr lang="fr-FR" sz="3000"/>
              <a:t>PROJET INNOVATION</a:t>
            </a:r>
          </a:p>
        </p:txBody>
      </p:sp>
      <p:sp>
        <p:nvSpPr>
          <p:cNvPr id="4" name="Espace réservé du texte 16">
            <a:extLst>
              <a:ext uri="{FF2B5EF4-FFF2-40B4-BE49-F238E27FC236}">
                <a16:creationId xmlns:a16="http://schemas.microsoft.com/office/drawing/2014/main" id="{0F34EFF9-C0B5-47A7-94A4-D8191D5C79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25712" y="3021168"/>
            <a:ext cx="4925187" cy="339251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r>
              <a:rPr lang="fr-FR" sz="2000" spc="100">
                <a:solidFill>
                  <a:srgbClr val="15C7C7"/>
                </a:solidFill>
              </a:rPr>
              <a:t>Groupe 5</a:t>
            </a: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5D376B13-5182-4A8C-928A-C450587F40B4}"/>
              </a:ext>
            </a:extLst>
          </p:cNvPr>
          <p:cNvSpPr txBox="1"/>
          <p:nvPr/>
        </p:nvSpPr>
        <p:spPr>
          <a:xfrm>
            <a:off x="8389620" y="4297680"/>
            <a:ext cx="3535683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285EF"/>
                </a:solidFill>
                <a:uFillTx/>
                <a:latin typeface="Biome Light" panose="020B0303030204020804" pitchFamily="34" charset="0"/>
                <a:cs typeface="Biome Light" panose="020B0303030204020804" pitchFamily="34" charset="0"/>
              </a:rPr>
              <a:t>Nathan Poret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285EF"/>
                </a:solidFill>
                <a:uFillTx/>
                <a:latin typeface="Biome Light" panose="020B0303030204020804" pitchFamily="34" charset="0"/>
                <a:cs typeface="Biome Light" panose="020B0303030204020804" pitchFamily="34" charset="0"/>
              </a:rPr>
              <a:t>Benjamin Brifault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>
                <a:solidFill>
                  <a:srgbClr val="7285E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Dove Steeve</a:t>
            </a:r>
            <a:r>
              <a:rPr lang="fr-FR" sz="1800" b="0" i="0" u="none" strike="noStrike" kern="1200" cap="none" spc="0" baseline="0">
                <a:solidFill>
                  <a:srgbClr val="7285EF"/>
                </a:solidFill>
                <a:uFillTx/>
                <a:latin typeface="Biome Light" panose="020B0303030204020804" pitchFamily="34" charset="0"/>
                <a:cs typeface="Biome Light" panose="020B0303030204020804" pitchFamily="34" charset="0"/>
              </a:rPr>
              <a:t> Bingo Kpognon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285EF"/>
                </a:solidFill>
                <a:uFillTx/>
                <a:latin typeface="Biome Light" panose="020B0303030204020804" pitchFamily="34" charset="0"/>
                <a:cs typeface="Biome Light" panose="020B0303030204020804" pitchFamily="34" charset="0"/>
              </a:rPr>
              <a:t>Arthur Lecras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285EF"/>
                </a:solidFill>
                <a:uFillTx/>
                <a:latin typeface="Biome Light" panose="020B0303030204020804" pitchFamily="34" charset="0"/>
                <a:cs typeface="Biome Light" panose="020B0303030204020804" pitchFamily="34" charset="0"/>
              </a:rPr>
              <a:t>Valentin Pain</a:t>
            </a:r>
          </a:p>
        </p:txBody>
      </p:sp>
      <p:sp>
        <p:nvSpPr>
          <p:cNvPr id="6" name="Cube 4">
            <a:extLst>
              <a:ext uri="{FF2B5EF4-FFF2-40B4-BE49-F238E27FC236}">
                <a16:creationId xmlns:a16="http://schemas.microsoft.com/office/drawing/2014/main" id="{55119049-6775-4957-A43A-51C40556CACC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7" name="Cube 33">
            <a:extLst>
              <a:ext uri="{FF2B5EF4-FFF2-40B4-BE49-F238E27FC236}">
                <a16:creationId xmlns:a16="http://schemas.microsoft.com/office/drawing/2014/main" id="{3054A24B-520E-41BB-8A44-EC44242997CD}"/>
              </a:ext>
            </a:extLst>
          </p:cNvPr>
          <p:cNvSpPr/>
          <p:nvPr/>
        </p:nvSpPr>
        <p:spPr>
          <a:xfrm>
            <a:off x="12245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8" name="Cube 50">
            <a:extLst>
              <a:ext uri="{FF2B5EF4-FFF2-40B4-BE49-F238E27FC236}">
                <a16:creationId xmlns:a16="http://schemas.microsoft.com/office/drawing/2014/main" id="{1248478F-50FC-41BF-B57D-629493EF90A2}"/>
              </a:ext>
            </a:extLst>
          </p:cNvPr>
          <p:cNvSpPr/>
          <p:nvPr/>
        </p:nvSpPr>
        <p:spPr>
          <a:xfrm>
            <a:off x="16284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9" name="Cube 51">
            <a:extLst>
              <a:ext uri="{FF2B5EF4-FFF2-40B4-BE49-F238E27FC236}">
                <a16:creationId xmlns:a16="http://schemas.microsoft.com/office/drawing/2014/main" id="{BE1F8066-7876-4CEB-821B-2C58CB53C396}"/>
              </a:ext>
            </a:extLst>
          </p:cNvPr>
          <p:cNvSpPr/>
          <p:nvPr/>
        </p:nvSpPr>
        <p:spPr>
          <a:xfrm>
            <a:off x="20017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0" name="Cube 52">
            <a:extLst>
              <a:ext uri="{FF2B5EF4-FFF2-40B4-BE49-F238E27FC236}">
                <a16:creationId xmlns:a16="http://schemas.microsoft.com/office/drawing/2014/main" id="{8C394D57-C08F-47FE-8AD4-88203094A447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1" name="Cube 53">
            <a:extLst>
              <a:ext uri="{FF2B5EF4-FFF2-40B4-BE49-F238E27FC236}">
                <a16:creationId xmlns:a16="http://schemas.microsoft.com/office/drawing/2014/main" id="{72CFCC9B-D4CE-452C-8CC6-58D83F4B1268}"/>
              </a:ext>
            </a:extLst>
          </p:cNvPr>
          <p:cNvSpPr/>
          <p:nvPr/>
        </p:nvSpPr>
        <p:spPr>
          <a:xfrm>
            <a:off x="28224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2" name="Cube 54">
            <a:extLst>
              <a:ext uri="{FF2B5EF4-FFF2-40B4-BE49-F238E27FC236}">
                <a16:creationId xmlns:a16="http://schemas.microsoft.com/office/drawing/2014/main" id="{EC1A66C9-023D-4C26-B963-2A8D5DB9F4FB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3" name="Cube 55">
            <a:extLst>
              <a:ext uri="{FF2B5EF4-FFF2-40B4-BE49-F238E27FC236}">
                <a16:creationId xmlns:a16="http://schemas.microsoft.com/office/drawing/2014/main" id="{6CBEAD4D-A149-437D-9AE5-476415DFA329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56">
            <a:extLst>
              <a:ext uri="{FF2B5EF4-FFF2-40B4-BE49-F238E27FC236}">
                <a16:creationId xmlns:a16="http://schemas.microsoft.com/office/drawing/2014/main" id="{BCD22B39-DC9B-4307-8437-6F4C748D5DAB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5" name="Cube 61">
            <a:extLst>
              <a:ext uri="{FF2B5EF4-FFF2-40B4-BE49-F238E27FC236}">
                <a16:creationId xmlns:a16="http://schemas.microsoft.com/office/drawing/2014/main" id="{CD7AC53B-F4A2-43C6-AEA8-8A5AAEFE9829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2">
            <a:extLst>
              <a:ext uri="{FF2B5EF4-FFF2-40B4-BE49-F238E27FC236}">
                <a16:creationId xmlns:a16="http://schemas.microsoft.com/office/drawing/2014/main" id="{42C65F40-4B35-49B1-AD91-0D2BB9EE92B5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63">
            <a:extLst>
              <a:ext uri="{FF2B5EF4-FFF2-40B4-BE49-F238E27FC236}">
                <a16:creationId xmlns:a16="http://schemas.microsoft.com/office/drawing/2014/main" id="{07B7F05E-2999-4E85-901D-51640F1F39A2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64">
            <a:extLst>
              <a:ext uri="{FF2B5EF4-FFF2-40B4-BE49-F238E27FC236}">
                <a16:creationId xmlns:a16="http://schemas.microsoft.com/office/drawing/2014/main" id="{A03B0036-89DD-4E1D-9DC3-23BFE56BDA80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64">
            <a:extLst>
              <a:ext uri="{FF2B5EF4-FFF2-40B4-BE49-F238E27FC236}">
                <a16:creationId xmlns:a16="http://schemas.microsoft.com/office/drawing/2014/main" id="{31283292-DDA0-4248-B8B3-F9C187D154EB}"/>
              </a:ext>
            </a:extLst>
          </p:cNvPr>
          <p:cNvSpPr/>
          <p:nvPr/>
        </p:nvSpPr>
        <p:spPr>
          <a:xfrm>
            <a:off x="6011676" y="6316982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10">
            <a:extLst>
              <a:ext uri="{FF2B5EF4-FFF2-40B4-BE49-F238E27FC236}">
                <a16:creationId xmlns:a16="http://schemas.microsoft.com/office/drawing/2014/main" id="{57552748-2E95-499D-ADB7-D4E2D00AF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8734" y="726505"/>
            <a:ext cx="7674531" cy="634319"/>
          </a:xfrm>
        </p:spPr>
        <p:txBody>
          <a:bodyPr>
            <a:normAutofit/>
          </a:bodyPr>
          <a:lstStyle/>
          <a:p>
            <a:pPr lvl="0"/>
            <a:r>
              <a:rPr lang="fr-FR"/>
              <a:t>Business Model Canvas (BMC)</a:t>
            </a:r>
          </a:p>
        </p:txBody>
      </p:sp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5B0D3914-AA49-46B1-AAD7-56973654947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D1ADDA-E4A4-4594-98ED-E2E550F4D847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10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6" name="Cube 4">
            <a:extLst>
              <a:ext uri="{FF2B5EF4-FFF2-40B4-BE49-F238E27FC236}">
                <a16:creationId xmlns:a16="http://schemas.microsoft.com/office/drawing/2014/main" id="{B1630C43-2D7A-4FCE-9DAC-883C71E02B2F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62">
            <a:extLst>
              <a:ext uri="{FF2B5EF4-FFF2-40B4-BE49-F238E27FC236}">
                <a16:creationId xmlns:a16="http://schemas.microsoft.com/office/drawing/2014/main" id="{D35D331A-9511-460B-9326-7D4FD9A4CFD2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5" name="Cube 63">
            <a:extLst>
              <a:ext uri="{FF2B5EF4-FFF2-40B4-BE49-F238E27FC236}">
                <a16:creationId xmlns:a16="http://schemas.microsoft.com/office/drawing/2014/main" id="{6ADF00B7-1D6F-41A9-A29A-228FBC63D8C2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4">
            <a:extLst>
              <a:ext uri="{FF2B5EF4-FFF2-40B4-BE49-F238E27FC236}">
                <a16:creationId xmlns:a16="http://schemas.microsoft.com/office/drawing/2014/main" id="{C47056C7-E48B-4774-AD0D-2397F0291AB9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4">
            <a:extLst>
              <a:ext uri="{FF2B5EF4-FFF2-40B4-BE49-F238E27FC236}">
                <a16:creationId xmlns:a16="http://schemas.microsoft.com/office/drawing/2014/main" id="{C466FCF6-307A-40CC-8B67-D17348C8E985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07A9F4EA-39C6-4689-B456-E869E9D10C2C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CDC1ECEC-218E-48CD-AC31-C5F23DE0668E}"/>
              </a:ext>
            </a:extLst>
          </p:cNvPr>
          <p:cNvSpPr/>
          <p:nvPr/>
        </p:nvSpPr>
        <p:spPr>
          <a:xfrm>
            <a:off x="198882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16970E4D-5A46-4DC3-8427-45458BB12CF9}"/>
              </a:ext>
            </a:extLst>
          </p:cNvPr>
          <p:cNvSpPr/>
          <p:nvPr/>
        </p:nvSpPr>
        <p:spPr>
          <a:xfrm>
            <a:off x="239621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4">
            <a:extLst>
              <a:ext uri="{FF2B5EF4-FFF2-40B4-BE49-F238E27FC236}">
                <a16:creationId xmlns:a16="http://schemas.microsoft.com/office/drawing/2014/main" id="{03EA30D7-3A2D-4CA8-A109-2A0A3ABCD692}"/>
              </a:ext>
            </a:extLst>
          </p:cNvPr>
          <p:cNvSpPr/>
          <p:nvPr/>
        </p:nvSpPr>
        <p:spPr>
          <a:xfrm>
            <a:off x="28162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A2975071-B194-493B-91DE-CCC94A226242}"/>
              </a:ext>
            </a:extLst>
          </p:cNvPr>
          <p:cNvSpPr/>
          <p:nvPr/>
        </p:nvSpPr>
        <p:spPr>
          <a:xfrm>
            <a:off x="3215181" y="6324606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E887E799-8E8F-49E6-9DFE-C492F4DE07FB}"/>
              </a:ext>
            </a:extLst>
          </p:cNvPr>
          <p:cNvSpPr/>
          <p:nvPr/>
        </p:nvSpPr>
        <p:spPr>
          <a:xfrm>
            <a:off x="3626027" y="6332224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0BE4943D-073D-4986-8780-D8471FF71321}"/>
              </a:ext>
            </a:extLst>
          </p:cNvPr>
          <p:cNvSpPr/>
          <p:nvPr/>
        </p:nvSpPr>
        <p:spPr>
          <a:xfrm>
            <a:off x="4019072" y="6332224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7D1B6A10-1408-4C57-8234-D653239B0CB0}"/>
              </a:ext>
            </a:extLst>
          </p:cNvPr>
          <p:cNvSpPr/>
          <p:nvPr/>
        </p:nvSpPr>
        <p:spPr>
          <a:xfrm>
            <a:off x="4420411" y="6332224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64">
            <a:extLst>
              <a:ext uri="{FF2B5EF4-FFF2-40B4-BE49-F238E27FC236}">
                <a16:creationId xmlns:a16="http://schemas.microsoft.com/office/drawing/2014/main" id="{8146114A-D33A-4603-AE09-4CCC43C80AE4}"/>
              </a:ext>
            </a:extLst>
          </p:cNvPr>
          <p:cNvSpPr/>
          <p:nvPr/>
        </p:nvSpPr>
        <p:spPr>
          <a:xfrm>
            <a:off x="597636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242457-9A86-4C5A-AABD-7E0E5A0140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77300-44EB-43B6-87F5-0CF89F65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6"/>
          <a:stretch/>
        </p:blipFill>
        <p:spPr>
          <a:xfrm>
            <a:off x="2297509" y="1360824"/>
            <a:ext cx="7596980" cy="477067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E229BA3-D921-46F3-980D-258BADE4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6"/>
          <a:stretch/>
        </p:blipFill>
        <p:spPr>
          <a:xfrm>
            <a:off x="723520" y="0"/>
            <a:ext cx="10919839" cy="68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8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090B3F65-A37D-E91A-BAE6-8CB72DDF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5" y="438912"/>
            <a:ext cx="7286606" cy="634319"/>
          </a:xfrm>
        </p:spPr>
        <p:txBody>
          <a:bodyPr/>
          <a:lstStyle/>
          <a:p>
            <a:r>
              <a:rPr lang="fr-FR" b="0">
                <a:latin typeface="Arial"/>
                <a:cs typeface="Arial"/>
              </a:rPr>
              <a:t>ESTIMATION DES COÛTS</a:t>
            </a:r>
            <a:endParaRPr lang="fr-FR"/>
          </a:p>
        </p:txBody>
      </p:sp>
      <p:sp>
        <p:nvSpPr>
          <p:cNvPr id="15" name="Cube 4">
            <a:extLst>
              <a:ext uri="{FF2B5EF4-FFF2-40B4-BE49-F238E27FC236}">
                <a16:creationId xmlns:a16="http://schemas.microsoft.com/office/drawing/2014/main" id="{A09C9524-0075-4E0E-AE28-B86AE8B30134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4">
            <a:extLst>
              <a:ext uri="{FF2B5EF4-FFF2-40B4-BE49-F238E27FC236}">
                <a16:creationId xmlns:a16="http://schemas.microsoft.com/office/drawing/2014/main" id="{7FF5E460-77F4-4B68-9856-CB4C4B2776D7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4">
            <a:extLst>
              <a:ext uri="{FF2B5EF4-FFF2-40B4-BE49-F238E27FC236}">
                <a16:creationId xmlns:a16="http://schemas.microsoft.com/office/drawing/2014/main" id="{1F3C6833-286D-413F-825F-12FC5A72CB6E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4">
            <a:extLst>
              <a:ext uri="{FF2B5EF4-FFF2-40B4-BE49-F238E27FC236}">
                <a16:creationId xmlns:a16="http://schemas.microsoft.com/office/drawing/2014/main" id="{15A3AB6E-24DA-4D2E-842D-EF7E3E1D0AE2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4">
            <a:extLst>
              <a:ext uri="{FF2B5EF4-FFF2-40B4-BE49-F238E27FC236}">
                <a16:creationId xmlns:a16="http://schemas.microsoft.com/office/drawing/2014/main" id="{71C0DDAE-5712-45B3-92D2-5927BFAE4180}"/>
              </a:ext>
            </a:extLst>
          </p:cNvPr>
          <p:cNvSpPr/>
          <p:nvPr/>
        </p:nvSpPr>
        <p:spPr>
          <a:xfrm>
            <a:off x="200058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3BB7A2B6-804D-4642-B89B-19997BEA56F8}"/>
              </a:ext>
            </a:extLst>
          </p:cNvPr>
          <p:cNvSpPr/>
          <p:nvPr/>
        </p:nvSpPr>
        <p:spPr>
          <a:xfrm>
            <a:off x="240149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8AA0C08B-4BB5-426B-9D83-75B0A03DDBDB}"/>
              </a:ext>
            </a:extLst>
          </p:cNvPr>
          <p:cNvSpPr/>
          <p:nvPr/>
        </p:nvSpPr>
        <p:spPr>
          <a:xfrm>
            <a:off x="279821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990834D7-032B-4B4A-830E-8D71EBF915D2}"/>
              </a:ext>
            </a:extLst>
          </p:cNvPr>
          <p:cNvSpPr/>
          <p:nvPr/>
        </p:nvSpPr>
        <p:spPr>
          <a:xfrm>
            <a:off x="320389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4">
            <a:extLst>
              <a:ext uri="{FF2B5EF4-FFF2-40B4-BE49-F238E27FC236}">
                <a16:creationId xmlns:a16="http://schemas.microsoft.com/office/drawing/2014/main" id="{80CB458C-79A6-4BCD-B059-F4770C2E2E3D}"/>
              </a:ext>
            </a:extLst>
          </p:cNvPr>
          <p:cNvSpPr/>
          <p:nvPr/>
        </p:nvSpPr>
        <p:spPr>
          <a:xfrm>
            <a:off x="358139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7B1AA8B2-FD32-4744-9A4B-CCD59B96A27A}"/>
              </a:ext>
            </a:extLst>
          </p:cNvPr>
          <p:cNvSpPr/>
          <p:nvPr/>
        </p:nvSpPr>
        <p:spPr>
          <a:xfrm>
            <a:off x="398525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28D9D33C-9F8D-4F80-9090-757E5CE022B3}"/>
              </a:ext>
            </a:extLst>
          </p:cNvPr>
          <p:cNvSpPr/>
          <p:nvPr/>
        </p:nvSpPr>
        <p:spPr>
          <a:xfrm>
            <a:off x="438197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5B2DC684-BBB9-4636-8DD3-054C8311AAE4}"/>
              </a:ext>
            </a:extLst>
          </p:cNvPr>
          <p:cNvSpPr/>
          <p:nvPr/>
        </p:nvSpPr>
        <p:spPr>
          <a:xfrm>
            <a:off x="478765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64">
            <a:extLst>
              <a:ext uri="{FF2B5EF4-FFF2-40B4-BE49-F238E27FC236}">
                <a16:creationId xmlns:a16="http://schemas.microsoft.com/office/drawing/2014/main" id="{6107351B-4293-4C47-97E5-291AC7C8DE39}"/>
              </a:ext>
            </a:extLst>
          </p:cNvPr>
          <p:cNvSpPr/>
          <p:nvPr/>
        </p:nvSpPr>
        <p:spPr>
          <a:xfrm>
            <a:off x="599003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64">
            <a:extLst>
              <a:ext uri="{FF2B5EF4-FFF2-40B4-BE49-F238E27FC236}">
                <a16:creationId xmlns:a16="http://schemas.microsoft.com/office/drawing/2014/main" id="{ED3BF379-8F24-47C6-890B-047C2995107B}"/>
              </a:ext>
            </a:extLst>
          </p:cNvPr>
          <p:cNvSpPr/>
          <p:nvPr/>
        </p:nvSpPr>
        <p:spPr>
          <a:xfrm>
            <a:off x="521163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graphicFrame>
        <p:nvGraphicFramePr>
          <p:cNvPr id="31" name="Tableau 30">
            <a:extLst>
              <a:ext uri="{FF2B5EF4-FFF2-40B4-BE49-F238E27FC236}">
                <a16:creationId xmlns:a16="http://schemas.microsoft.com/office/drawing/2014/main" id="{3D9511D0-10C7-4FE4-8BB4-B8E559B3D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64006"/>
              </p:ext>
            </p:extLst>
          </p:nvPr>
        </p:nvGraphicFramePr>
        <p:xfrm>
          <a:off x="1329857" y="1313066"/>
          <a:ext cx="9499979" cy="474300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766571">
                  <a:extLst>
                    <a:ext uri="{9D8B030D-6E8A-4147-A177-3AD203B41FA5}">
                      <a16:colId xmlns:a16="http://schemas.microsoft.com/office/drawing/2014/main" val="3048901188"/>
                    </a:ext>
                  </a:extLst>
                </a:gridCol>
                <a:gridCol w="5733408">
                  <a:extLst>
                    <a:ext uri="{9D8B030D-6E8A-4147-A177-3AD203B41FA5}">
                      <a16:colId xmlns:a16="http://schemas.microsoft.com/office/drawing/2014/main" val="523434147"/>
                    </a:ext>
                  </a:extLst>
                </a:gridCol>
              </a:tblGrid>
              <a:tr h="3056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Type de coût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(en €) pour 1 an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361147"/>
                  </a:ext>
                </a:extLst>
              </a:tr>
              <a:tr h="62839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moyen d'hébergement et support informatique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400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8234637"/>
                  </a:ext>
                </a:extLst>
              </a:tr>
              <a:tr h="3052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moyen RH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3 * 28000 = 84 000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950454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1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moyen SAV</a:t>
                      </a:r>
                      <a:endParaRPr lang="fr-FR" sz="1400" i="1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1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5 * 20000 = 100 000</a:t>
                      </a:r>
                      <a:endParaRPr lang="fr-FR" sz="1400" i="1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036750"/>
                  </a:ext>
                </a:extLst>
              </a:tr>
              <a:tr h="62839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moyen des stocks en France</a:t>
                      </a:r>
                      <a:endParaRPr lang="fr-FR" sz="1400" i="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10 000</a:t>
                      </a:r>
                      <a:endParaRPr lang="fr-FR" sz="1400" i="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975033"/>
                  </a:ext>
                </a:extLst>
              </a:tr>
              <a:tr h="4520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1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Frais moyen de livraison (si conditions respectées)</a:t>
                      </a:r>
                      <a:endParaRPr lang="fr-FR" sz="1400" i="1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1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15 * nombreClient (50000) = 750 000  (soit 160 client/J ouvré)</a:t>
                      </a:r>
                      <a:endParaRPr lang="fr-FR" sz="1400" i="1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1175740"/>
                  </a:ext>
                </a:extLst>
              </a:tr>
              <a:tr h="62839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de la publicité total (TV, Magasine, Youtubeur…)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100 000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9254572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Coût de développement 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5 * 40000 = 200 000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6133027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Imprévus (</a:t>
                      </a:r>
                      <a:r>
                        <a:rPr lang="fr-FR" sz="1400" u="sng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ponctuel</a:t>
                      </a: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500 000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745827"/>
                  </a:ext>
                </a:extLst>
              </a:tr>
              <a:tr h="54864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Total au lancement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 894 400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820234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Total par an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1 244 400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069553"/>
                  </a:ext>
                </a:extLst>
              </a:tr>
            </a:tbl>
          </a:graphicData>
        </a:graphic>
      </p:graphicFrame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497D12A5-7087-4629-97A8-2FE8248831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0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090B3F65-A37D-E91A-BAE6-8CB72DDF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5" y="438912"/>
            <a:ext cx="7286606" cy="935641"/>
          </a:xfrm>
        </p:spPr>
        <p:txBody>
          <a:bodyPr>
            <a:normAutofit fontScale="90000"/>
          </a:bodyPr>
          <a:lstStyle/>
          <a:p>
            <a:r>
              <a:rPr lang="fr-FR" b="0">
                <a:latin typeface="Arial"/>
                <a:cs typeface="Arial"/>
              </a:rPr>
              <a:t>ESTIMATION DES Revenus et bénéfice net</a:t>
            </a:r>
            <a:endParaRPr lang="fr-FR"/>
          </a:p>
        </p:txBody>
      </p:sp>
      <p:sp>
        <p:nvSpPr>
          <p:cNvPr id="15" name="Cube 4">
            <a:extLst>
              <a:ext uri="{FF2B5EF4-FFF2-40B4-BE49-F238E27FC236}">
                <a16:creationId xmlns:a16="http://schemas.microsoft.com/office/drawing/2014/main" id="{A09C9524-0075-4E0E-AE28-B86AE8B30134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4">
            <a:extLst>
              <a:ext uri="{FF2B5EF4-FFF2-40B4-BE49-F238E27FC236}">
                <a16:creationId xmlns:a16="http://schemas.microsoft.com/office/drawing/2014/main" id="{7FF5E460-77F4-4B68-9856-CB4C4B2776D7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4">
            <a:extLst>
              <a:ext uri="{FF2B5EF4-FFF2-40B4-BE49-F238E27FC236}">
                <a16:creationId xmlns:a16="http://schemas.microsoft.com/office/drawing/2014/main" id="{1F3C6833-286D-413F-825F-12FC5A72CB6E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4">
            <a:extLst>
              <a:ext uri="{FF2B5EF4-FFF2-40B4-BE49-F238E27FC236}">
                <a16:creationId xmlns:a16="http://schemas.microsoft.com/office/drawing/2014/main" id="{15A3AB6E-24DA-4D2E-842D-EF7E3E1D0AE2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4">
            <a:extLst>
              <a:ext uri="{FF2B5EF4-FFF2-40B4-BE49-F238E27FC236}">
                <a16:creationId xmlns:a16="http://schemas.microsoft.com/office/drawing/2014/main" id="{71C0DDAE-5712-45B3-92D2-5927BFAE4180}"/>
              </a:ext>
            </a:extLst>
          </p:cNvPr>
          <p:cNvSpPr/>
          <p:nvPr/>
        </p:nvSpPr>
        <p:spPr>
          <a:xfrm>
            <a:off x="200058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3BB7A2B6-804D-4642-B89B-19997BEA56F8}"/>
              </a:ext>
            </a:extLst>
          </p:cNvPr>
          <p:cNvSpPr/>
          <p:nvPr/>
        </p:nvSpPr>
        <p:spPr>
          <a:xfrm>
            <a:off x="240149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8AA0C08B-4BB5-426B-9D83-75B0A03DDBDB}"/>
              </a:ext>
            </a:extLst>
          </p:cNvPr>
          <p:cNvSpPr/>
          <p:nvPr/>
        </p:nvSpPr>
        <p:spPr>
          <a:xfrm>
            <a:off x="279821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990834D7-032B-4B4A-830E-8D71EBF915D2}"/>
              </a:ext>
            </a:extLst>
          </p:cNvPr>
          <p:cNvSpPr/>
          <p:nvPr/>
        </p:nvSpPr>
        <p:spPr>
          <a:xfrm>
            <a:off x="320389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4">
            <a:extLst>
              <a:ext uri="{FF2B5EF4-FFF2-40B4-BE49-F238E27FC236}">
                <a16:creationId xmlns:a16="http://schemas.microsoft.com/office/drawing/2014/main" id="{80CB458C-79A6-4BCD-B059-F4770C2E2E3D}"/>
              </a:ext>
            </a:extLst>
          </p:cNvPr>
          <p:cNvSpPr/>
          <p:nvPr/>
        </p:nvSpPr>
        <p:spPr>
          <a:xfrm>
            <a:off x="358139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7B1AA8B2-FD32-4744-9A4B-CCD59B96A27A}"/>
              </a:ext>
            </a:extLst>
          </p:cNvPr>
          <p:cNvSpPr/>
          <p:nvPr/>
        </p:nvSpPr>
        <p:spPr>
          <a:xfrm>
            <a:off x="398525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28D9D33C-9F8D-4F80-9090-757E5CE022B3}"/>
              </a:ext>
            </a:extLst>
          </p:cNvPr>
          <p:cNvSpPr/>
          <p:nvPr/>
        </p:nvSpPr>
        <p:spPr>
          <a:xfrm>
            <a:off x="438197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5B2DC684-BBB9-4636-8DD3-054C8311AAE4}"/>
              </a:ext>
            </a:extLst>
          </p:cNvPr>
          <p:cNvSpPr/>
          <p:nvPr/>
        </p:nvSpPr>
        <p:spPr>
          <a:xfrm>
            <a:off x="478765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64">
            <a:extLst>
              <a:ext uri="{FF2B5EF4-FFF2-40B4-BE49-F238E27FC236}">
                <a16:creationId xmlns:a16="http://schemas.microsoft.com/office/drawing/2014/main" id="{6107351B-4293-4C47-97E5-291AC7C8DE39}"/>
              </a:ext>
            </a:extLst>
          </p:cNvPr>
          <p:cNvSpPr/>
          <p:nvPr/>
        </p:nvSpPr>
        <p:spPr>
          <a:xfrm>
            <a:off x="599003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64">
            <a:extLst>
              <a:ext uri="{FF2B5EF4-FFF2-40B4-BE49-F238E27FC236}">
                <a16:creationId xmlns:a16="http://schemas.microsoft.com/office/drawing/2014/main" id="{ED3BF379-8F24-47C6-890B-047C2995107B}"/>
              </a:ext>
            </a:extLst>
          </p:cNvPr>
          <p:cNvSpPr/>
          <p:nvPr/>
        </p:nvSpPr>
        <p:spPr>
          <a:xfrm>
            <a:off x="521163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graphicFrame>
        <p:nvGraphicFramePr>
          <p:cNvPr id="31" name="Tableau 30">
            <a:extLst>
              <a:ext uri="{FF2B5EF4-FFF2-40B4-BE49-F238E27FC236}">
                <a16:creationId xmlns:a16="http://schemas.microsoft.com/office/drawing/2014/main" id="{3D9511D0-10C7-4FE4-8BB4-B8E559B3D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96384"/>
              </p:ext>
            </p:extLst>
          </p:nvPr>
        </p:nvGraphicFramePr>
        <p:xfrm>
          <a:off x="1240043" y="1734092"/>
          <a:ext cx="9499979" cy="180778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766571">
                  <a:extLst>
                    <a:ext uri="{9D8B030D-6E8A-4147-A177-3AD203B41FA5}">
                      <a16:colId xmlns:a16="http://schemas.microsoft.com/office/drawing/2014/main" val="3048901188"/>
                    </a:ext>
                  </a:extLst>
                </a:gridCol>
                <a:gridCol w="5733408">
                  <a:extLst>
                    <a:ext uri="{9D8B030D-6E8A-4147-A177-3AD203B41FA5}">
                      <a16:colId xmlns:a16="http://schemas.microsoft.com/office/drawing/2014/main" val="523434147"/>
                    </a:ext>
                  </a:extLst>
                </a:gridCol>
              </a:tblGrid>
              <a:tr h="3056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Type de revenu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Revenu (en €) par an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361147"/>
                  </a:ext>
                </a:extLst>
              </a:tr>
              <a:tr h="27999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Ventes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50000 * 100 * 0,08 = 400 000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8234637"/>
                  </a:ext>
                </a:extLst>
              </a:tr>
              <a:tr h="3052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Filigranes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10 * 50000 * 3 = 1 500 000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950454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Locations</a:t>
                      </a:r>
                      <a:endParaRPr lang="fr-FR" sz="1400" i="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 i="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50 * 1000 = 50 000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036750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Total HT par an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1 950 000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069553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Total TTC (25%) par an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1 426 500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948986"/>
                  </a:ext>
                </a:extLst>
              </a:tr>
            </a:tbl>
          </a:graphicData>
        </a:graphic>
      </p:graphicFrame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497D12A5-7087-4629-97A8-2FE8248831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11CA49BD-C584-4CC7-B9A7-2B17CEEB9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56705"/>
              </p:ext>
            </p:extLst>
          </p:nvPr>
        </p:nvGraphicFramePr>
        <p:xfrm>
          <a:off x="1217404" y="4144607"/>
          <a:ext cx="9522618" cy="122254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775547">
                  <a:extLst>
                    <a:ext uri="{9D8B030D-6E8A-4147-A177-3AD203B41FA5}">
                      <a16:colId xmlns:a16="http://schemas.microsoft.com/office/drawing/2014/main" val="3048901188"/>
                    </a:ext>
                  </a:extLst>
                </a:gridCol>
                <a:gridCol w="5747071">
                  <a:extLst>
                    <a:ext uri="{9D8B030D-6E8A-4147-A177-3AD203B41FA5}">
                      <a16:colId xmlns:a16="http://schemas.microsoft.com/office/drawing/2014/main" val="523434147"/>
                    </a:ext>
                  </a:extLst>
                </a:gridCol>
              </a:tblGrid>
              <a:tr h="3056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 Liquidité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361147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Revenus</a:t>
                      </a:r>
                      <a:endParaRPr lang="fr-FR" sz="1400" i="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1 426 500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036750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Coût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1 244 400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069553"/>
                  </a:ext>
                </a:extLst>
              </a:tr>
              <a:tr h="305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cs typeface="Biome Light" panose="020B0303030204020804" pitchFamily="34" charset="0"/>
                        </a:rPr>
                        <a:t>Total TTC par an (en €)</a:t>
                      </a:r>
                      <a:endParaRPr lang="fr-FR" sz="1400">
                        <a:solidFill>
                          <a:schemeClr val="bg1"/>
                        </a:solidFill>
                        <a:effectLst/>
                        <a:latin typeface="Biome Light" panose="020B0303030204020804" pitchFamily="34" charset="0"/>
                        <a:ea typeface="Yu Mincho" panose="02020400000000000000" pitchFamily="18" charset="-128"/>
                        <a:cs typeface="Biome Light" panose="020B03030302040208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solidFill>
                            <a:schemeClr val="bg1"/>
                          </a:solidFill>
                          <a:effectLst/>
                          <a:latin typeface="Biome Light" panose="020B0303030204020804" pitchFamily="34" charset="0"/>
                          <a:ea typeface="Yu Mincho" panose="02020400000000000000" pitchFamily="18" charset="-128"/>
                          <a:cs typeface="Biome Light" panose="020B0303030204020804" pitchFamily="34" charset="0"/>
                        </a:rPr>
                        <a:t>221 100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948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19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5B0D3914-AA49-46B1-AAD7-56973654947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D1ADDA-E4A4-4594-98ED-E2E550F4D847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13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9" name="Titre 110">
            <a:extLst>
              <a:ext uri="{FF2B5EF4-FFF2-40B4-BE49-F238E27FC236}">
                <a16:creationId xmlns:a16="http://schemas.microsoft.com/office/drawing/2014/main" id="{C5172D87-7C88-4082-988B-727D1857C791}"/>
              </a:ext>
            </a:extLst>
          </p:cNvPr>
          <p:cNvSpPr txBox="1">
            <a:spLocks/>
          </p:cNvSpPr>
          <p:nvPr/>
        </p:nvSpPr>
        <p:spPr>
          <a:xfrm>
            <a:off x="2258734" y="726505"/>
            <a:ext cx="7674531" cy="634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ctr" defTabSz="914400" rtl="0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800" b="1" i="0" u="none" strike="noStrike" kern="1200" cap="all" spc="400" baseline="0">
                <a:ln w="0">
                  <a:solidFill>
                    <a:srgbClr val="FFFFFF"/>
                  </a:solidFill>
                  <a:prstDash val="solid"/>
                </a:ln>
                <a:noFill/>
                <a:uFillTx/>
                <a:latin typeface="Arial" pitchFamily="34"/>
                <a:cs typeface="Arial" pitchFamily="34"/>
              </a:defRPr>
            </a:lvl1pPr>
          </a:lstStyle>
          <a:p>
            <a:r>
              <a:rPr lang="fr-FR"/>
              <a:t>Magasin APTIK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AAAA07-9636-41F0-AD28-2B38BFF1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39" y="3044282"/>
            <a:ext cx="6096000" cy="3200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3F685B-82A0-4736-BA5A-430A31F0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3" y="1488506"/>
            <a:ext cx="6096000" cy="3429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4">
            <a:extLst>
              <a:ext uri="{FF2B5EF4-FFF2-40B4-BE49-F238E27FC236}">
                <a16:creationId xmlns:a16="http://schemas.microsoft.com/office/drawing/2014/main" id="{4C69D67C-7CCC-41D3-BE19-9D1C8DD587A6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4">
            <a:extLst>
              <a:ext uri="{FF2B5EF4-FFF2-40B4-BE49-F238E27FC236}">
                <a16:creationId xmlns:a16="http://schemas.microsoft.com/office/drawing/2014/main" id="{64AC66A4-C0FD-4B30-9BFE-0B956DD7D3F6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E8A4D50F-F3B0-4ADF-A495-7F1FB44B22F2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13EA5C18-F8A4-4301-9155-A78127A675FD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8F36E404-7F28-4737-950C-096C49FA38A3}"/>
              </a:ext>
            </a:extLst>
          </p:cNvPr>
          <p:cNvSpPr/>
          <p:nvPr/>
        </p:nvSpPr>
        <p:spPr>
          <a:xfrm>
            <a:off x="200058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FDF231AC-5625-40BD-AF14-5F035026330D}"/>
              </a:ext>
            </a:extLst>
          </p:cNvPr>
          <p:cNvSpPr/>
          <p:nvPr/>
        </p:nvSpPr>
        <p:spPr>
          <a:xfrm>
            <a:off x="240149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4">
            <a:extLst>
              <a:ext uri="{FF2B5EF4-FFF2-40B4-BE49-F238E27FC236}">
                <a16:creationId xmlns:a16="http://schemas.microsoft.com/office/drawing/2014/main" id="{773196D0-5F16-41F9-81C6-94D4A8868BC9}"/>
              </a:ext>
            </a:extLst>
          </p:cNvPr>
          <p:cNvSpPr/>
          <p:nvPr/>
        </p:nvSpPr>
        <p:spPr>
          <a:xfrm>
            <a:off x="279821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4">
            <a:extLst>
              <a:ext uri="{FF2B5EF4-FFF2-40B4-BE49-F238E27FC236}">
                <a16:creationId xmlns:a16="http://schemas.microsoft.com/office/drawing/2014/main" id="{ECBAABB6-08E0-4882-99C0-6E19B6B0C338}"/>
              </a:ext>
            </a:extLst>
          </p:cNvPr>
          <p:cNvSpPr/>
          <p:nvPr/>
        </p:nvSpPr>
        <p:spPr>
          <a:xfrm>
            <a:off x="3203896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0" name="Cube 4">
            <a:extLst>
              <a:ext uri="{FF2B5EF4-FFF2-40B4-BE49-F238E27FC236}">
                <a16:creationId xmlns:a16="http://schemas.microsoft.com/office/drawing/2014/main" id="{F8A5BD26-F0F1-488C-A5A4-318995184208}"/>
              </a:ext>
            </a:extLst>
          </p:cNvPr>
          <p:cNvSpPr/>
          <p:nvPr/>
        </p:nvSpPr>
        <p:spPr>
          <a:xfrm>
            <a:off x="358139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1" name="Cube 4">
            <a:extLst>
              <a:ext uri="{FF2B5EF4-FFF2-40B4-BE49-F238E27FC236}">
                <a16:creationId xmlns:a16="http://schemas.microsoft.com/office/drawing/2014/main" id="{725CFBFE-A2E8-4EC3-8400-CC566BB32C35}"/>
              </a:ext>
            </a:extLst>
          </p:cNvPr>
          <p:cNvSpPr/>
          <p:nvPr/>
        </p:nvSpPr>
        <p:spPr>
          <a:xfrm>
            <a:off x="398525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2" name="Cube 4">
            <a:extLst>
              <a:ext uri="{FF2B5EF4-FFF2-40B4-BE49-F238E27FC236}">
                <a16:creationId xmlns:a16="http://schemas.microsoft.com/office/drawing/2014/main" id="{2D363F49-05D3-4A14-B2E7-B220E26B5D0A}"/>
              </a:ext>
            </a:extLst>
          </p:cNvPr>
          <p:cNvSpPr/>
          <p:nvPr/>
        </p:nvSpPr>
        <p:spPr>
          <a:xfrm>
            <a:off x="438197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3" name="Cube 4">
            <a:extLst>
              <a:ext uri="{FF2B5EF4-FFF2-40B4-BE49-F238E27FC236}">
                <a16:creationId xmlns:a16="http://schemas.microsoft.com/office/drawing/2014/main" id="{848FF6E8-D416-48C6-847F-EC37D892C19C}"/>
              </a:ext>
            </a:extLst>
          </p:cNvPr>
          <p:cNvSpPr/>
          <p:nvPr/>
        </p:nvSpPr>
        <p:spPr>
          <a:xfrm>
            <a:off x="478765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64">
            <a:extLst>
              <a:ext uri="{FF2B5EF4-FFF2-40B4-BE49-F238E27FC236}">
                <a16:creationId xmlns:a16="http://schemas.microsoft.com/office/drawing/2014/main" id="{AD5BD42C-B2F5-43D0-A2CF-8DBC72C5E03B}"/>
              </a:ext>
            </a:extLst>
          </p:cNvPr>
          <p:cNvSpPr/>
          <p:nvPr/>
        </p:nvSpPr>
        <p:spPr>
          <a:xfrm>
            <a:off x="599003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128D6DD0-8A2C-4A56-8179-D77171F5E770}"/>
              </a:ext>
            </a:extLst>
          </p:cNvPr>
          <p:cNvSpPr/>
          <p:nvPr/>
        </p:nvSpPr>
        <p:spPr>
          <a:xfrm>
            <a:off x="521292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DBF42A-0CDF-4A1A-B892-01BDB0FAE36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43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5A2DE19D-454C-4CB7-8515-C1DE40841A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946" y="3639412"/>
            <a:ext cx="2466845" cy="365129"/>
          </a:xfrm>
        </p:spPr>
        <p:txBody>
          <a:bodyPr anchorCtr="1">
            <a:normAutofit/>
          </a:bodyPr>
          <a:lstStyle/>
          <a:p>
            <a:pPr marL="0" lvl="0" indent="0" algn="ctr">
              <a:buNone/>
            </a:pPr>
            <a:r>
              <a:rPr lang="fr-FR"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rPr>
              <a:t>Magasin virtuel</a:t>
            </a:r>
          </a:p>
        </p:txBody>
      </p:sp>
      <p:sp>
        <p:nvSpPr>
          <p:cNvPr id="5" name="Espace réservé du texte 21">
            <a:extLst>
              <a:ext uri="{FF2B5EF4-FFF2-40B4-BE49-F238E27FC236}">
                <a16:creationId xmlns:a16="http://schemas.microsoft.com/office/drawing/2014/main" id="{31DB20D4-5B7B-44DD-8B60-A68656DDE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0484" y="3965862"/>
            <a:ext cx="2383767" cy="1126083"/>
          </a:xfrm>
        </p:spPr>
        <p:txBody>
          <a:bodyPr anchorCtr="1">
            <a:normAutofit fontScale="92500"/>
          </a:bodyPr>
          <a:lstStyle/>
          <a:p>
            <a:pPr marL="0" lvl="0" indent="0" algn="ctr">
              <a:lnSpc>
                <a:spcPct val="114000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Magasin totalement virtualisé.</a:t>
            </a:r>
          </a:p>
          <a:p>
            <a:pPr marL="0" lvl="0" indent="0" algn="ctr">
              <a:lnSpc>
                <a:spcPct val="114000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Les règles et lois du monde réel sont-elles toujours applicables ?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B3DA88D8-C9DF-4653-8C57-F4AB020505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77317" y="3639412"/>
            <a:ext cx="3987094" cy="365129"/>
          </a:xfrm>
        </p:spPr>
        <p:txBody>
          <a:bodyPr anchorCtr="1">
            <a:normAutofit/>
          </a:bodyPr>
          <a:lstStyle/>
          <a:p>
            <a:pPr marL="0" lvl="0" indent="0" algn="ctr">
              <a:buNone/>
            </a:pPr>
            <a:r>
              <a:rPr lang="fr-FR"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rPr>
              <a:t>Harcèlement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965974F3-9F01-48A2-8CBD-666381D279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87551" y="3962085"/>
            <a:ext cx="2282722" cy="1126083"/>
          </a:xfrm>
        </p:spPr>
        <p:txBody>
          <a:bodyPr anchorCtr="1"/>
          <a:lstStyle/>
          <a:p>
            <a:pPr marL="0" lvl="0" indent="0" algn="ctr">
              <a:lnSpc>
                <a:spcPct val="114000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Limite des libertés individuelles dans le monde ?</a:t>
            </a:r>
          </a:p>
        </p:txBody>
      </p:sp>
      <p:sp>
        <p:nvSpPr>
          <p:cNvPr id="10" name="Espace réservé du texte 23">
            <a:extLst>
              <a:ext uri="{FF2B5EF4-FFF2-40B4-BE49-F238E27FC236}">
                <a16:creationId xmlns:a16="http://schemas.microsoft.com/office/drawing/2014/main" id="{8988F79B-8346-4334-85C2-FD7A6380E0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7477" y="3639412"/>
            <a:ext cx="2383767" cy="365129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fr-FR"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rPr>
              <a:t>payement</a:t>
            </a:r>
          </a:p>
        </p:txBody>
      </p:sp>
      <p:sp>
        <p:nvSpPr>
          <p:cNvPr id="11" name="Espace réservé du texte 18">
            <a:extLst>
              <a:ext uri="{FF2B5EF4-FFF2-40B4-BE49-F238E27FC236}">
                <a16:creationId xmlns:a16="http://schemas.microsoft.com/office/drawing/2014/main" id="{955EA726-B383-4CF9-A66F-136594458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7477" y="3953417"/>
            <a:ext cx="2383767" cy="1126083"/>
          </a:xfrm>
        </p:spPr>
        <p:txBody>
          <a:bodyPr anchorCtr="1"/>
          <a:lstStyle/>
          <a:p>
            <a:pPr marL="0" lvl="0" indent="0" algn="ctr">
              <a:lnSpc>
                <a:spcPct val="114000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Payement sécurisé et sans aucune récupération d’informations sensibles.</a:t>
            </a:r>
          </a:p>
        </p:txBody>
      </p:sp>
      <p:pic>
        <p:nvPicPr>
          <p:cNvPr id="12" name="Espace réservé d’image 76" descr="Utilisateur contour">
            <a:extLst>
              <a:ext uri="{FF2B5EF4-FFF2-40B4-BE49-F238E27FC236}">
                <a16:creationId xmlns:a16="http://schemas.microsoft.com/office/drawing/2014/main" id="{9A22B98C-F0F9-4E63-8578-984CBD92F6A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78571" y="2847094"/>
            <a:ext cx="603504" cy="603504"/>
          </a:xfrm>
        </p:spPr>
      </p:pic>
      <p:sp>
        <p:nvSpPr>
          <p:cNvPr id="13" name="Espace réservé du texte 24">
            <a:extLst>
              <a:ext uri="{FF2B5EF4-FFF2-40B4-BE49-F238E27FC236}">
                <a16:creationId xmlns:a16="http://schemas.microsoft.com/office/drawing/2014/main" id="{F0EA636E-FF57-4941-9CCC-F6DDA6F894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88448" y="3639412"/>
            <a:ext cx="2383767" cy="365129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fr-FR" sz="1600" b="1" cap="all" spc="200">
                <a:solidFill>
                  <a:srgbClr val="15C7C7"/>
                </a:solidFill>
                <a:latin typeface="Arial" pitchFamily="34"/>
                <a:cs typeface="Arial" pitchFamily="34"/>
              </a:rPr>
              <a:t>Apparence</a:t>
            </a:r>
          </a:p>
        </p:txBody>
      </p:sp>
      <p:sp>
        <p:nvSpPr>
          <p:cNvPr id="14" name="Espace réservé du texte 19">
            <a:extLst>
              <a:ext uri="{FF2B5EF4-FFF2-40B4-BE49-F238E27FC236}">
                <a16:creationId xmlns:a16="http://schemas.microsoft.com/office/drawing/2014/main" id="{C6F0C69D-040F-48CF-A9A5-43CCF02095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88448" y="3953417"/>
            <a:ext cx="2383767" cy="1126083"/>
          </a:xfrm>
        </p:spPr>
        <p:txBody>
          <a:bodyPr anchorCtr="1"/>
          <a:lstStyle/>
          <a:p>
            <a:pPr marL="0" lvl="0" indent="0" algn="ctr">
              <a:lnSpc>
                <a:spcPct val="114000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Possibilité d’avoir différents avatars mais conseillé de prendre une apparence proche du réel.</a:t>
            </a:r>
          </a:p>
        </p:txBody>
      </p:sp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5B0D3914-AA49-46B1-AAD7-56973654947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D1ADDA-E4A4-4594-98ED-E2E550F4D847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14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9" name="Titre 110">
            <a:extLst>
              <a:ext uri="{FF2B5EF4-FFF2-40B4-BE49-F238E27FC236}">
                <a16:creationId xmlns:a16="http://schemas.microsoft.com/office/drawing/2014/main" id="{C5172D87-7C88-4082-988B-727D1857C791}"/>
              </a:ext>
            </a:extLst>
          </p:cNvPr>
          <p:cNvSpPr txBox="1">
            <a:spLocks/>
          </p:cNvSpPr>
          <p:nvPr/>
        </p:nvSpPr>
        <p:spPr>
          <a:xfrm>
            <a:off x="2258734" y="726505"/>
            <a:ext cx="7674531" cy="634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ctr" defTabSz="914400" rtl="0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800" b="1" i="0" u="none" strike="noStrike" kern="1200" cap="all" spc="400" baseline="0">
                <a:ln w="0">
                  <a:solidFill>
                    <a:srgbClr val="FFFFFF"/>
                  </a:solidFill>
                  <a:prstDash val="solid"/>
                </a:ln>
                <a:noFill/>
                <a:uFillTx/>
                <a:latin typeface="Arial" pitchFamily="34"/>
                <a:cs typeface="Arial" pitchFamily="34"/>
              </a:defRPr>
            </a:lvl1pPr>
          </a:lstStyle>
          <a:p>
            <a:r>
              <a:rPr lang="fr-FR"/>
              <a:t>Côté éthique ?</a:t>
            </a:r>
          </a:p>
        </p:txBody>
      </p:sp>
      <p:pic>
        <p:nvPicPr>
          <p:cNvPr id="33" name="Espace réservé d’image 74" descr="Contour de magasin">
            <a:extLst>
              <a:ext uri="{FF2B5EF4-FFF2-40B4-BE49-F238E27FC236}">
                <a16:creationId xmlns:a16="http://schemas.microsoft.com/office/drawing/2014/main" id="{70673382-B190-47DE-BD21-95194D98E55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10615" y="2847094"/>
            <a:ext cx="603504" cy="603504"/>
          </a:xfrm>
        </p:spPr>
      </p:pic>
      <p:pic>
        <p:nvPicPr>
          <p:cNvPr id="36" name="Espace réservé d’image 73" descr="Prêt contour">
            <a:extLst>
              <a:ext uri="{FF2B5EF4-FFF2-40B4-BE49-F238E27FC236}">
                <a16:creationId xmlns:a16="http://schemas.microsoft.com/office/drawing/2014/main" id="{17654712-1A17-43B3-A382-D5461E973F0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27609" y="2847094"/>
            <a:ext cx="603504" cy="603504"/>
          </a:xfrm>
        </p:spPr>
      </p:pic>
      <p:pic>
        <p:nvPicPr>
          <p:cNvPr id="37" name="Espace réservé d’image 76" descr="Utilisateurs contour">
            <a:extLst>
              <a:ext uri="{FF2B5EF4-FFF2-40B4-BE49-F238E27FC236}">
                <a16:creationId xmlns:a16="http://schemas.microsoft.com/office/drawing/2014/main" id="{B4DB9E69-DABF-4226-AEBE-7B70DAA3085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360888" y="2847094"/>
            <a:ext cx="603504" cy="603504"/>
          </a:xfrm>
        </p:spPr>
      </p:pic>
      <p:sp>
        <p:nvSpPr>
          <p:cNvPr id="20" name="Cube 4">
            <a:extLst>
              <a:ext uri="{FF2B5EF4-FFF2-40B4-BE49-F238E27FC236}">
                <a16:creationId xmlns:a16="http://schemas.microsoft.com/office/drawing/2014/main" id="{64FBBCA5-61A5-4908-8803-C88054A14C86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52">
            <a:extLst>
              <a:ext uri="{FF2B5EF4-FFF2-40B4-BE49-F238E27FC236}">
                <a16:creationId xmlns:a16="http://schemas.microsoft.com/office/drawing/2014/main" id="{2EE1E383-32C0-4391-964D-AE8BD4D88333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0" name="Cube 4">
            <a:extLst>
              <a:ext uri="{FF2B5EF4-FFF2-40B4-BE49-F238E27FC236}">
                <a16:creationId xmlns:a16="http://schemas.microsoft.com/office/drawing/2014/main" id="{9E1ECB14-2832-47E8-80C1-E21AAAA40124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1" name="Cube 4">
            <a:extLst>
              <a:ext uri="{FF2B5EF4-FFF2-40B4-BE49-F238E27FC236}">
                <a16:creationId xmlns:a16="http://schemas.microsoft.com/office/drawing/2014/main" id="{A1C58D1C-F456-41FF-9756-E245CB720D75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2" name="Cube 4">
            <a:extLst>
              <a:ext uri="{FF2B5EF4-FFF2-40B4-BE49-F238E27FC236}">
                <a16:creationId xmlns:a16="http://schemas.microsoft.com/office/drawing/2014/main" id="{CC580473-6E57-4FE8-833D-D3A8F30AD7D7}"/>
              </a:ext>
            </a:extLst>
          </p:cNvPr>
          <p:cNvSpPr/>
          <p:nvPr/>
        </p:nvSpPr>
        <p:spPr>
          <a:xfrm>
            <a:off x="2004639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4" name="Cube 4">
            <a:extLst>
              <a:ext uri="{FF2B5EF4-FFF2-40B4-BE49-F238E27FC236}">
                <a16:creationId xmlns:a16="http://schemas.microsoft.com/office/drawing/2014/main" id="{A8F07209-9134-4E9C-83C1-DC2A036B53EF}"/>
              </a:ext>
            </a:extLst>
          </p:cNvPr>
          <p:cNvSpPr/>
          <p:nvPr/>
        </p:nvSpPr>
        <p:spPr>
          <a:xfrm>
            <a:off x="24013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5" name="Cube 4">
            <a:extLst>
              <a:ext uri="{FF2B5EF4-FFF2-40B4-BE49-F238E27FC236}">
                <a16:creationId xmlns:a16="http://schemas.microsoft.com/office/drawing/2014/main" id="{AF8FB3F1-3271-4F77-85C2-BEC589481B6D}"/>
              </a:ext>
            </a:extLst>
          </p:cNvPr>
          <p:cNvSpPr/>
          <p:nvPr/>
        </p:nvSpPr>
        <p:spPr>
          <a:xfrm>
            <a:off x="279299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8" name="Cube 4">
            <a:extLst>
              <a:ext uri="{FF2B5EF4-FFF2-40B4-BE49-F238E27FC236}">
                <a16:creationId xmlns:a16="http://schemas.microsoft.com/office/drawing/2014/main" id="{38C091CA-F669-4681-AA31-EB04B005B8E7}"/>
              </a:ext>
            </a:extLst>
          </p:cNvPr>
          <p:cNvSpPr/>
          <p:nvPr/>
        </p:nvSpPr>
        <p:spPr>
          <a:xfrm>
            <a:off x="318889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9" name="Cube 4">
            <a:extLst>
              <a:ext uri="{FF2B5EF4-FFF2-40B4-BE49-F238E27FC236}">
                <a16:creationId xmlns:a16="http://schemas.microsoft.com/office/drawing/2014/main" id="{981F6E52-8098-4520-BEBB-0A736D05443C}"/>
              </a:ext>
            </a:extLst>
          </p:cNvPr>
          <p:cNvSpPr/>
          <p:nvPr/>
        </p:nvSpPr>
        <p:spPr>
          <a:xfrm>
            <a:off x="358479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0" name="Cube 4">
            <a:extLst>
              <a:ext uri="{FF2B5EF4-FFF2-40B4-BE49-F238E27FC236}">
                <a16:creationId xmlns:a16="http://schemas.microsoft.com/office/drawing/2014/main" id="{A91E6815-F191-4798-8F32-0C454B01C9C4}"/>
              </a:ext>
            </a:extLst>
          </p:cNvPr>
          <p:cNvSpPr/>
          <p:nvPr/>
        </p:nvSpPr>
        <p:spPr>
          <a:xfrm>
            <a:off x="399047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1" name="Cube 4">
            <a:extLst>
              <a:ext uri="{FF2B5EF4-FFF2-40B4-BE49-F238E27FC236}">
                <a16:creationId xmlns:a16="http://schemas.microsoft.com/office/drawing/2014/main" id="{A72859BA-AEBD-4871-8109-C71CC94F88F4}"/>
              </a:ext>
            </a:extLst>
          </p:cNvPr>
          <p:cNvSpPr/>
          <p:nvPr/>
        </p:nvSpPr>
        <p:spPr>
          <a:xfrm>
            <a:off x="439225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2" name="Cube 4">
            <a:extLst>
              <a:ext uri="{FF2B5EF4-FFF2-40B4-BE49-F238E27FC236}">
                <a16:creationId xmlns:a16="http://schemas.microsoft.com/office/drawing/2014/main" id="{BE9C6556-CA98-4BAA-A5AD-8B4565061387}"/>
              </a:ext>
            </a:extLst>
          </p:cNvPr>
          <p:cNvSpPr/>
          <p:nvPr/>
        </p:nvSpPr>
        <p:spPr>
          <a:xfrm>
            <a:off x="47979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3" name="Cube 4">
            <a:extLst>
              <a:ext uri="{FF2B5EF4-FFF2-40B4-BE49-F238E27FC236}">
                <a16:creationId xmlns:a16="http://schemas.microsoft.com/office/drawing/2014/main" id="{7A3B8907-C35F-4B6C-80B6-D3A19E29BEAE}"/>
              </a:ext>
            </a:extLst>
          </p:cNvPr>
          <p:cNvSpPr/>
          <p:nvPr/>
        </p:nvSpPr>
        <p:spPr>
          <a:xfrm>
            <a:off x="521292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4" name="Cube 64">
            <a:extLst>
              <a:ext uri="{FF2B5EF4-FFF2-40B4-BE49-F238E27FC236}">
                <a16:creationId xmlns:a16="http://schemas.microsoft.com/office/drawing/2014/main" id="{5F1B4F3C-43F7-4E0F-A9B1-807C8200EA22}"/>
              </a:ext>
            </a:extLst>
          </p:cNvPr>
          <p:cNvSpPr/>
          <p:nvPr/>
        </p:nvSpPr>
        <p:spPr>
          <a:xfrm>
            <a:off x="599003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5" name="Cube 4">
            <a:extLst>
              <a:ext uri="{FF2B5EF4-FFF2-40B4-BE49-F238E27FC236}">
                <a16:creationId xmlns:a16="http://schemas.microsoft.com/office/drawing/2014/main" id="{E7333F0D-7D16-4DCA-85A5-BD26B65333BB}"/>
              </a:ext>
            </a:extLst>
          </p:cNvPr>
          <p:cNvSpPr/>
          <p:nvPr/>
        </p:nvSpPr>
        <p:spPr>
          <a:xfrm>
            <a:off x="559266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08B285-533A-47E2-B4C2-28089B7141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3" descr="Une femme avec des lunettes VR sur son visage&#10;">
            <a:extLst>
              <a:ext uri="{FF2B5EF4-FFF2-40B4-BE49-F238E27FC236}">
                <a16:creationId xmlns:a16="http://schemas.microsoft.com/office/drawing/2014/main" id="{D6CBEACE-CFFC-42DB-8702-B4146EF3F61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0" y="0"/>
            <a:ext cx="8153403" cy="6858000"/>
          </a:xfrm>
        </p:spPr>
      </p:pic>
      <p:sp>
        <p:nvSpPr>
          <p:cNvPr id="3" name="Titre 14">
            <a:extLst>
              <a:ext uri="{FF2B5EF4-FFF2-40B4-BE49-F238E27FC236}">
                <a16:creationId xmlns:a16="http://schemas.microsoft.com/office/drawing/2014/main" id="{E7BCE713-A5D8-4AB8-9699-48B7E3435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2360" y="1698083"/>
            <a:ext cx="3648523" cy="724698"/>
          </a:xfrm>
        </p:spPr>
        <p:txBody>
          <a:bodyPr/>
          <a:lstStyle/>
          <a:p>
            <a:pPr lvl="0"/>
            <a:r>
              <a:rPr lang="fr-FR"/>
              <a:t>Merci pour votre écoute</a:t>
            </a:r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742390AD-BF70-4381-97D0-A0B57DACA26F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9D20E8-66BA-44BC-95D5-8D03540C5217}" type="slidenum">
              <a:rPr/>
              <a:t>15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86E0C5-CC12-4CF6-8987-E1A9FFC58B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2" y="2770649"/>
            <a:ext cx="3528658" cy="3086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ube 4">
            <a:extLst>
              <a:ext uri="{FF2B5EF4-FFF2-40B4-BE49-F238E27FC236}">
                <a16:creationId xmlns:a16="http://schemas.microsoft.com/office/drawing/2014/main" id="{30D8F864-FA5E-498B-8C27-A402BDD1293C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4">
            <a:extLst>
              <a:ext uri="{FF2B5EF4-FFF2-40B4-BE49-F238E27FC236}">
                <a16:creationId xmlns:a16="http://schemas.microsoft.com/office/drawing/2014/main" id="{855139EE-B1CA-49CF-84D6-F2A985A21D09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09D44D45-881C-42B9-8BB1-45D0AF1D40E2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C7F6BF8E-BB1B-4DD4-A0CD-CCD51310739D}"/>
              </a:ext>
            </a:extLst>
          </p:cNvPr>
          <p:cNvSpPr/>
          <p:nvPr/>
        </p:nvSpPr>
        <p:spPr>
          <a:xfrm>
            <a:off x="198882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6FED7049-C683-440D-A4EE-518B3906002D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4">
            <a:extLst>
              <a:ext uri="{FF2B5EF4-FFF2-40B4-BE49-F238E27FC236}">
                <a16:creationId xmlns:a16="http://schemas.microsoft.com/office/drawing/2014/main" id="{80DF1250-99F4-4653-8534-D3F84B26E738}"/>
              </a:ext>
            </a:extLst>
          </p:cNvPr>
          <p:cNvSpPr/>
          <p:nvPr/>
        </p:nvSpPr>
        <p:spPr>
          <a:xfrm>
            <a:off x="281289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94DAA70C-D2A7-45FE-87A3-35CC001CF5FA}"/>
              </a:ext>
            </a:extLst>
          </p:cNvPr>
          <p:cNvSpPr/>
          <p:nvPr/>
        </p:nvSpPr>
        <p:spPr>
          <a:xfrm>
            <a:off x="321908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605EA295-18FD-4FC0-9E46-EE07ED32AB67}"/>
              </a:ext>
            </a:extLst>
          </p:cNvPr>
          <p:cNvSpPr/>
          <p:nvPr/>
        </p:nvSpPr>
        <p:spPr>
          <a:xfrm>
            <a:off x="361580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F0ED9A87-37D2-4483-BB6D-5785F796D129}"/>
              </a:ext>
            </a:extLst>
          </p:cNvPr>
          <p:cNvSpPr/>
          <p:nvPr/>
        </p:nvSpPr>
        <p:spPr>
          <a:xfrm>
            <a:off x="402148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647D07B8-DC44-4EC0-ADC0-0722E010A952}"/>
              </a:ext>
            </a:extLst>
          </p:cNvPr>
          <p:cNvSpPr/>
          <p:nvPr/>
        </p:nvSpPr>
        <p:spPr>
          <a:xfrm>
            <a:off x="438721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4">
            <a:extLst>
              <a:ext uri="{FF2B5EF4-FFF2-40B4-BE49-F238E27FC236}">
                <a16:creationId xmlns:a16="http://schemas.microsoft.com/office/drawing/2014/main" id="{F72A9EA0-DD7F-464B-88BA-A06806892C98}"/>
              </a:ext>
            </a:extLst>
          </p:cNvPr>
          <p:cNvSpPr/>
          <p:nvPr/>
        </p:nvSpPr>
        <p:spPr>
          <a:xfrm>
            <a:off x="48040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4">
            <a:extLst>
              <a:ext uri="{FF2B5EF4-FFF2-40B4-BE49-F238E27FC236}">
                <a16:creationId xmlns:a16="http://schemas.microsoft.com/office/drawing/2014/main" id="{7E055BA2-45AF-401D-8A04-5DA714057323}"/>
              </a:ext>
            </a:extLst>
          </p:cNvPr>
          <p:cNvSpPr/>
          <p:nvPr/>
        </p:nvSpPr>
        <p:spPr>
          <a:xfrm>
            <a:off x="521129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0" name="Cube 4">
            <a:extLst>
              <a:ext uri="{FF2B5EF4-FFF2-40B4-BE49-F238E27FC236}">
                <a16:creationId xmlns:a16="http://schemas.microsoft.com/office/drawing/2014/main" id="{25D40AB5-15A7-4AA2-9194-A1A7AA721865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3" name="Cube 4">
            <a:extLst>
              <a:ext uri="{FF2B5EF4-FFF2-40B4-BE49-F238E27FC236}">
                <a16:creationId xmlns:a16="http://schemas.microsoft.com/office/drawing/2014/main" id="{5EE1EFFE-C2F5-46F6-AF67-F3979E6C3001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2" name="Cube 4">
            <a:extLst>
              <a:ext uri="{FF2B5EF4-FFF2-40B4-BE49-F238E27FC236}">
                <a16:creationId xmlns:a16="http://schemas.microsoft.com/office/drawing/2014/main" id="{EED678B7-48CF-4B20-ADBB-EF8087C5E05E}"/>
              </a:ext>
            </a:extLst>
          </p:cNvPr>
          <p:cNvSpPr/>
          <p:nvPr/>
        </p:nvSpPr>
        <p:spPr>
          <a:xfrm>
            <a:off x="5991659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7B5FFE-7DA7-4BAD-A193-79427A3E41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AC51BA4-3AD0-423E-A167-32B57408476D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3">
            <a:extLst>
              <a:ext uri="{FF2B5EF4-FFF2-40B4-BE49-F238E27FC236}">
                <a16:creationId xmlns:a16="http://schemas.microsoft.com/office/drawing/2014/main" id="{C5A0CD63-D01C-45D2-B4E5-882D158A7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5602" y="966206"/>
            <a:ext cx="7288280" cy="751040"/>
          </a:xfrm>
        </p:spPr>
        <p:txBody>
          <a:bodyPr>
            <a:normAutofit fontScale="90000"/>
          </a:bodyPr>
          <a:lstStyle/>
          <a:p>
            <a:pPr lvl="0"/>
            <a:r>
              <a:rPr lang="fr-FR" sz="2300">
                <a:latin typeface="Arial"/>
                <a:cs typeface="Arial"/>
              </a:rPr>
              <a:t>Définition du Problème &amp; RECHERCHE créative</a:t>
            </a:r>
            <a:endParaRPr lang="fr-FR"/>
          </a:p>
        </p:txBody>
      </p:sp>
      <p:pic>
        <p:nvPicPr>
          <p:cNvPr id="3" name="Espace réservé d’image 51" descr="Gros plan d’une personne portant des lunettes et les mesures des yeux">
            <a:extLst>
              <a:ext uri="{FF2B5EF4-FFF2-40B4-BE49-F238E27FC236}">
                <a16:creationId xmlns:a16="http://schemas.microsoft.com/office/drawing/2014/main" id="{C8F3437A-C63C-4754-AE3B-F1C82AFB65A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29" b="29"/>
          <a:stretch/>
        </p:blipFill>
        <p:spPr>
          <a:xfrm flipH="1">
            <a:off x="0" y="730250"/>
            <a:ext cx="3581400" cy="5387975"/>
          </a:xfrm>
        </p:spPr>
      </p:pic>
      <p:sp>
        <p:nvSpPr>
          <p:cNvPr id="4" name="Espace réservé du texte 64">
            <a:extLst>
              <a:ext uri="{FF2B5EF4-FFF2-40B4-BE49-F238E27FC236}">
                <a16:creationId xmlns:a16="http://schemas.microsoft.com/office/drawing/2014/main" id="{CB1F04C4-7341-4A99-91FC-732AC21FCA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16908" y="3737557"/>
            <a:ext cx="2290763" cy="612775"/>
          </a:xfrm>
        </p:spPr>
        <p:txBody>
          <a:bodyPr/>
          <a:lstStyle/>
          <a:p>
            <a:pPr marL="0" lvl="0" indent="0">
              <a:buNone/>
            </a:pPr>
            <a:r>
              <a:rPr lang="fr-FR" sz="1600" b="1" cap="all" spc="200">
                <a:solidFill>
                  <a:srgbClr val="15C7C7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Méthodes</a:t>
            </a:r>
          </a:p>
        </p:txBody>
      </p:sp>
      <p:sp>
        <p:nvSpPr>
          <p:cNvPr id="5" name="Espace réservé du texte 43">
            <a:extLst>
              <a:ext uri="{FF2B5EF4-FFF2-40B4-BE49-F238E27FC236}">
                <a16:creationId xmlns:a16="http://schemas.microsoft.com/office/drawing/2014/main" id="{27839BA1-1060-484C-A75C-B9CC02F246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66121" y="4175707"/>
            <a:ext cx="2851150" cy="1463675"/>
          </a:xfrm>
        </p:spPr>
        <p:txBody>
          <a:bodyPr/>
          <a:lstStyle/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Brainstorming</a:t>
            </a:r>
            <a:endParaRPr lang="fr-FR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Méthode des 6 chapeaux de Bono</a:t>
            </a:r>
          </a:p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Inversion</a:t>
            </a: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2F873E35-49A0-4C9B-AA2C-AB57213EC344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CD271D-3E83-4F99-89C8-4A8E10995DCA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2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8" name="Espace réservé du texte 64">
            <a:extLst>
              <a:ext uri="{FF2B5EF4-FFF2-40B4-BE49-F238E27FC236}">
                <a16:creationId xmlns:a16="http://schemas.microsoft.com/office/drawing/2014/main" id="{EDB6B356-51AD-40E5-9C08-B1B7C40445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56071" y="3737557"/>
            <a:ext cx="2289175" cy="61277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fr-FR" sz="1600" b="1" cap="all" spc="200">
                <a:solidFill>
                  <a:srgbClr val="15C7C7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Idées</a:t>
            </a:r>
          </a:p>
        </p:txBody>
      </p:sp>
      <p:sp>
        <p:nvSpPr>
          <p:cNvPr id="9" name="Espace réservé du texte 43">
            <a:extLst>
              <a:ext uri="{FF2B5EF4-FFF2-40B4-BE49-F238E27FC236}">
                <a16:creationId xmlns:a16="http://schemas.microsoft.com/office/drawing/2014/main" id="{96582886-D492-40F4-B476-ADBBDE22C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05283" y="4209044"/>
            <a:ext cx="3508375" cy="1463675"/>
          </a:xfrm>
        </p:spPr>
        <p:txBody>
          <a:bodyPr>
            <a:noAutofit/>
          </a:bodyPr>
          <a:lstStyle/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Boutique d'habillement</a:t>
            </a:r>
          </a:p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Visites culturelles (musée, théâtre, cinéma...)</a:t>
            </a:r>
          </a:p>
          <a:p>
            <a:pPr>
              <a:lnSpc>
                <a:spcPct val="113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>
                <a:solidFill>
                  <a:srgbClr val="FFFFFF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Écoles &amp; formations (éducation à distance)</a:t>
            </a:r>
          </a:p>
        </p:txBody>
      </p:sp>
      <p:sp>
        <p:nvSpPr>
          <p:cNvPr id="12" name="Cube 4">
            <a:extLst>
              <a:ext uri="{FF2B5EF4-FFF2-40B4-BE49-F238E27FC236}">
                <a16:creationId xmlns:a16="http://schemas.microsoft.com/office/drawing/2014/main" id="{EF5288A0-C0B9-4031-A69E-CBA225938AE3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3" name="Cube 50">
            <a:extLst>
              <a:ext uri="{FF2B5EF4-FFF2-40B4-BE49-F238E27FC236}">
                <a16:creationId xmlns:a16="http://schemas.microsoft.com/office/drawing/2014/main" id="{6726E276-D0DF-4778-A9E9-1CCA733FC036}"/>
              </a:ext>
            </a:extLst>
          </p:cNvPr>
          <p:cNvSpPr/>
          <p:nvPr/>
        </p:nvSpPr>
        <p:spPr>
          <a:xfrm>
            <a:off x="16284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51">
            <a:extLst>
              <a:ext uri="{FF2B5EF4-FFF2-40B4-BE49-F238E27FC236}">
                <a16:creationId xmlns:a16="http://schemas.microsoft.com/office/drawing/2014/main" id="{323C7A06-9B55-4579-9D95-A2FDA71D43ED}"/>
              </a:ext>
            </a:extLst>
          </p:cNvPr>
          <p:cNvSpPr/>
          <p:nvPr/>
        </p:nvSpPr>
        <p:spPr>
          <a:xfrm>
            <a:off x="20017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5" name="Cube 52">
            <a:extLst>
              <a:ext uri="{FF2B5EF4-FFF2-40B4-BE49-F238E27FC236}">
                <a16:creationId xmlns:a16="http://schemas.microsoft.com/office/drawing/2014/main" id="{D09865B3-9278-44D7-8D0C-4F8F38749FA0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53">
            <a:extLst>
              <a:ext uri="{FF2B5EF4-FFF2-40B4-BE49-F238E27FC236}">
                <a16:creationId xmlns:a16="http://schemas.microsoft.com/office/drawing/2014/main" id="{E99F5570-0E49-4A3C-93B2-92615DCE46FE}"/>
              </a:ext>
            </a:extLst>
          </p:cNvPr>
          <p:cNvSpPr/>
          <p:nvPr/>
        </p:nvSpPr>
        <p:spPr>
          <a:xfrm>
            <a:off x="28224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54">
            <a:extLst>
              <a:ext uri="{FF2B5EF4-FFF2-40B4-BE49-F238E27FC236}">
                <a16:creationId xmlns:a16="http://schemas.microsoft.com/office/drawing/2014/main" id="{A93241FB-EFDA-452C-AB73-A44D0204CDE9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55">
            <a:extLst>
              <a:ext uri="{FF2B5EF4-FFF2-40B4-BE49-F238E27FC236}">
                <a16:creationId xmlns:a16="http://schemas.microsoft.com/office/drawing/2014/main" id="{FAC8FCBA-87D8-42DB-A5C6-2A3AE396BC64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56">
            <a:extLst>
              <a:ext uri="{FF2B5EF4-FFF2-40B4-BE49-F238E27FC236}">
                <a16:creationId xmlns:a16="http://schemas.microsoft.com/office/drawing/2014/main" id="{77566B17-DB0B-4D81-8294-B4C9D482B8A1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61">
            <a:extLst>
              <a:ext uri="{FF2B5EF4-FFF2-40B4-BE49-F238E27FC236}">
                <a16:creationId xmlns:a16="http://schemas.microsoft.com/office/drawing/2014/main" id="{438C2999-7DAD-43EC-9FBC-247C2D7C15EA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62">
            <a:extLst>
              <a:ext uri="{FF2B5EF4-FFF2-40B4-BE49-F238E27FC236}">
                <a16:creationId xmlns:a16="http://schemas.microsoft.com/office/drawing/2014/main" id="{D5A11566-D83E-4D9F-BD74-14149E99EE2D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63">
            <a:extLst>
              <a:ext uri="{FF2B5EF4-FFF2-40B4-BE49-F238E27FC236}">
                <a16:creationId xmlns:a16="http://schemas.microsoft.com/office/drawing/2014/main" id="{0A4AB7F6-E907-4B05-9566-D229FA3FEFBF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64">
            <a:extLst>
              <a:ext uri="{FF2B5EF4-FFF2-40B4-BE49-F238E27FC236}">
                <a16:creationId xmlns:a16="http://schemas.microsoft.com/office/drawing/2014/main" id="{D0FA6428-27C3-462D-9857-7DBEEED04347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BBF8220A-DC85-49E1-9C48-D10A0C740FF7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64">
            <a:extLst>
              <a:ext uri="{FF2B5EF4-FFF2-40B4-BE49-F238E27FC236}">
                <a16:creationId xmlns:a16="http://schemas.microsoft.com/office/drawing/2014/main" id="{A19F0CAF-80FD-40A9-8ADB-D7D36E3C37FC}"/>
              </a:ext>
            </a:extLst>
          </p:cNvPr>
          <p:cNvSpPr/>
          <p:nvPr/>
        </p:nvSpPr>
        <p:spPr>
          <a:xfrm>
            <a:off x="5992696" y="6324602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2EF454-200A-4EDC-B242-5C8E64A0B80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AB5D3535-47C6-49F5-B4A8-0AAC28436292}" type="slidenum">
              <a:rPr lang="fr-FR" smtClean="0"/>
              <a:t>2</a:t>
            </a:fld>
            <a:endParaRPr lang="fr-FR"/>
          </a:p>
        </p:txBody>
      </p:sp>
      <p:sp>
        <p:nvSpPr>
          <p:cNvPr id="27" name="Espace réservé du texte 43">
            <a:extLst>
              <a:ext uri="{FF2B5EF4-FFF2-40B4-BE49-F238E27FC236}">
                <a16:creationId xmlns:a16="http://schemas.microsoft.com/office/drawing/2014/main" id="{ED4513B7-9DFC-4A0E-A17B-8A010C7E29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05602" y="2307953"/>
            <a:ext cx="6397034" cy="712635"/>
          </a:xfrm>
        </p:spPr>
        <p:txBody>
          <a:bodyPr>
            <a:noAutofit/>
          </a:bodyPr>
          <a:lstStyle/>
          <a:p>
            <a:pPr marL="0" indent="0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600">
                <a:solidFill>
                  <a:srgbClr val="FFFFFF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Comment accéder à un produit ou un service de qualité dans un monde de plus en plus virtuel 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’image 107" descr="Une femme avec des lunettes VR sur son visage&#10;">
            <a:extLst>
              <a:ext uri="{FF2B5EF4-FFF2-40B4-BE49-F238E27FC236}">
                <a16:creationId xmlns:a16="http://schemas.microsoft.com/office/drawing/2014/main" id="{3F08C607-4055-4D15-B012-3FD7D617E9C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5012530" y="0"/>
            <a:ext cx="7196135" cy="6867372"/>
          </a:xfrm>
        </p:spPr>
      </p:pic>
      <p:sp>
        <p:nvSpPr>
          <p:cNvPr id="3" name="Titre 19">
            <a:extLst>
              <a:ext uri="{FF2B5EF4-FFF2-40B4-BE49-F238E27FC236}">
                <a16:creationId xmlns:a16="http://schemas.microsoft.com/office/drawing/2014/main" id="{CF414B34-E591-4E82-AD4F-2E36936AEB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Arial"/>
                <a:cs typeface="Arial"/>
              </a:rPr>
              <a:t>APTiK</a:t>
            </a:r>
            <a:endParaRPr lang="fr-FR" err="1"/>
          </a:p>
        </p:txBody>
      </p:sp>
      <p:sp>
        <p:nvSpPr>
          <p:cNvPr id="4" name="Espace réservé du texte 29">
            <a:extLst>
              <a:ext uri="{FF2B5EF4-FFF2-40B4-BE49-F238E27FC236}">
                <a16:creationId xmlns:a16="http://schemas.microsoft.com/office/drawing/2014/main" id="{4F49403A-00F0-40A5-8AA3-88240187DE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1891" y="3007589"/>
            <a:ext cx="5393968" cy="2314044"/>
          </a:xfrm>
        </p:spPr>
        <p:txBody>
          <a:bodyPr/>
          <a:lstStyle/>
          <a:p>
            <a:pPr marL="0" lvl="0" indent="0">
              <a:lnSpc>
                <a:spcPct val="125000"/>
              </a:lnSpc>
              <a:buNone/>
            </a:pPr>
            <a:r>
              <a:rPr lang="fr-FR" sz="1400" spc="100">
                <a:solidFill>
                  <a:srgbClr val="0C1A69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L'expérience APTIK, basée sur la technologie du Métavers, offre une expérience innovante et immersive dans un monde virtuel.</a:t>
            </a:r>
          </a:p>
          <a:p>
            <a:pPr marL="0" lv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fr-FR" sz="1400" spc="100">
                <a:solidFill>
                  <a:srgbClr val="0C1A69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APTIK est un service offrant à l'utilisateur la possibilité de faire du shopping dans le métavers tout en ayant la possibilité de faire des essayages et de ressentir la matière de chaque vêtement. 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F46D64C6-F232-4B55-BC4B-AB1A612BAC53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0563BA-C0D5-4A9C-889E-74DCB2AD2F13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3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7" name="Cube 4">
            <a:extLst>
              <a:ext uri="{FF2B5EF4-FFF2-40B4-BE49-F238E27FC236}">
                <a16:creationId xmlns:a16="http://schemas.microsoft.com/office/drawing/2014/main" id="{0203EAE7-5038-4943-BF86-D78274955869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8" name="Cube 33">
            <a:extLst>
              <a:ext uri="{FF2B5EF4-FFF2-40B4-BE49-F238E27FC236}">
                <a16:creationId xmlns:a16="http://schemas.microsoft.com/office/drawing/2014/main" id="{D9652ECA-906F-493A-8861-B2825B25C2A7}"/>
              </a:ext>
            </a:extLst>
          </p:cNvPr>
          <p:cNvSpPr/>
          <p:nvPr/>
        </p:nvSpPr>
        <p:spPr>
          <a:xfrm>
            <a:off x="12245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9" name="Cube 50">
            <a:extLst>
              <a:ext uri="{FF2B5EF4-FFF2-40B4-BE49-F238E27FC236}">
                <a16:creationId xmlns:a16="http://schemas.microsoft.com/office/drawing/2014/main" id="{82C04E90-66DB-40D0-A63F-AE54F3A11C94}"/>
              </a:ext>
            </a:extLst>
          </p:cNvPr>
          <p:cNvSpPr/>
          <p:nvPr/>
        </p:nvSpPr>
        <p:spPr>
          <a:xfrm>
            <a:off x="16284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0" name="Cube 51">
            <a:extLst>
              <a:ext uri="{FF2B5EF4-FFF2-40B4-BE49-F238E27FC236}">
                <a16:creationId xmlns:a16="http://schemas.microsoft.com/office/drawing/2014/main" id="{B405AC6B-F4A7-4283-A1B9-1F5917696C75}"/>
              </a:ext>
            </a:extLst>
          </p:cNvPr>
          <p:cNvSpPr/>
          <p:nvPr/>
        </p:nvSpPr>
        <p:spPr>
          <a:xfrm>
            <a:off x="20017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1" name="Cube 52">
            <a:extLst>
              <a:ext uri="{FF2B5EF4-FFF2-40B4-BE49-F238E27FC236}">
                <a16:creationId xmlns:a16="http://schemas.microsoft.com/office/drawing/2014/main" id="{09888713-E417-4263-8A0A-6B846D5FF0D5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2" name="Cube 53">
            <a:extLst>
              <a:ext uri="{FF2B5EF4-FFF2-40B4-BE49-F238E27FC236}">
                <a16:creationId xmlns:a16="http://schemas.microsoft.com/office/drawing/2014/main" id="{1E180FFB-35D1-4823-8D2D-4A963A9183CD}"/>
              </a:ext>
            </a:extLst>
          </p:cNvPr>
          <p:cNvSpPr/>
          <p:nvPr/>
        </p:nvSpPr>
        <p:spPr>
          <a:xfrm>
            <a:off x="28224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3" name="Cube 54">
            <a:extLst>
              <a:ext uri="{FF2B5EF4-FFF2-40B4-BE49-F238E27FC236}">
                <a16:creationId xmlns:a16="http://schemas.microsoft.com/office/drawing/2014/main" id="{6825CA1E-05C1-4792-ADB9-63DA190BBF1A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55">
            <a:extLst>
              <a:ext uri="{FF2B5EF4-FFF2-40B4-BE49-F238E27FC236}">
                <a16:creationId xmlns:a16="http://schemas.microsoft.com/office/drawing/2014/main" id="{3FA72578-7071-4E4E-BB89-11D986BCBE88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5" name="Cube 56">
            <a:extLst>
              <a:ext uri="{FF2B5EF4-FFF2-40B4-BE49-F238E27FC236}">
                <a16:creationId xmlns:a16="http://schemas.microsoft.com/office/drawing/2014/main" id="{AB20792B-719B-4C0F-84B7-3AB0193B54F2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1">
            <a:extLst>
              <a:ext uri="{FF2B5EF4-FFF2-40B4-BE49-F238E27FC236}">
                <a16:creationId xmlns:a16="http://schemas.microsoft.com/office/drawing/2014/main" id="{38349D95-1F6E-493A-B40C-B300E96826E3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62">
            <a:extLst>
              <a:ext uri="{FF2B5EF4-FFF2-40B4-BE49-F238E27FC236}">
                <a16:creationId xmlns:a16="http://schemas.microsoft.com/office/drawing/2014/main" id="{232ED161-7497-45F4-8AD9-2C229C04D357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63">
            <a:extLst>
              <a:ext uri="{FF2B5EF4-FFF2-40B4-BE49-F238E27FC236}">
                <a16:creationId xmlns:a16="http://schemas.microsoft.com/office/drawing/2014/main" id="{C8C3FDEC-1E91-4F7F-8B6E-23C1FF922B3A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64">
            <a:extLst>
              <a:ext uri="{FF2B5EF4-FFF2-40B4-BE49-F238E27FC236}">
                <a16:creationId xmlns:a16="http://schemas.microsoft.com/office/drawing/2014/main" id="{89B196CA-BB0D-4093-A606-74DAC2A17749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7BE2A940-C550-4B2A-B3C0-474B34A4B1DF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64">
            <a:extLst>
              <a:ext uri="{FF2B5EF4-FFF2-40B4-BE49-F238E27FC236}">
                <a16:creationId xmlns:a16="http://schemas.microsoft.com/office/drawing/2014/main" id="{52842D83-083A-46A9-9958-BF2BAF60C414}"/>
              </a:ext>
            </a:extLst>
          </p:cNvPr>
          <p:cNvSpPr/>
          <p:nvPr/>
        </p:nvSpPr>
        <p:spPr>
          <a:xfrm>
            <a:off x="6000005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33875F-A28E-48FA-8054-02356BDE7C7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D542279-7B17-43B8-A580-E31B10102C5C}" type="slidenum">
              <a:rPr lang="fr-FR" smtClean="0"/>
              <a:t>3</a:t>
            </a:fld>
            <a:endParaRPr lang="fr-FR"/>
          </a:p>
        </p:txBody>
      </p:sp>
      <p:sp>
        <p:nvSpPr>
          <p:cNvPr id="22" name="Cube 4">
            <a:extLst>
              <a:ext uri="{FF2B5EF4-FFF2-40B4-BE49-F238E27FC236}">
                <a16:creationId xmlns:a16="http://schemas.microsoft.com/office/drawing/2014/main" id="{8392E935-E1C1-DCE5-3FFE-12F7AF3AEA84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2">
            <a:extLst>
              <a:ext uri="{FF2B5EF4-FFF2-40B4-BE49-F238E27FC236}">
                <a16:creationId xmlns:a16="http://schemas.microsoft.com/office/drawing/2014/main" id="{AAE09BA4-5A87-41A5-8F34-DC57D1CAD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4575" y="4627183"/>
            <a:ext cx="3711848" cy="1129165"/>
          </a:xfrm>
        </p:spPr>
        <p:txBody>
          <a:bodyPr>
            <a:normAutofit fontScale="90000"/>
          </a:bodyPr>
          <a:lstStyle/>
          <a:p>
            <a:pPr lvl="0"/>
            <a:r>
              <a:rPr lang="fr-FR"/>
              <a:t>Veille technologique</a:t>
            </a: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7697A75E-887D-4566-B66B-8971A15AA97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7CAC44-B898-4B37-A54A-14983671A6F8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4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pic>
        <p:nvPicPr>
          <p:cNvPr id="1026" name="Picture 2" descr="Meta a conçu une peau artificielle permettant de ressentir le toucher -  L'Éclaireur Fnac">
            <a:extLst>
              <a:ext uri="{FF2B5EF4-FFF2-40B4-BE49-F238E27FC236}">
                <a16:creationId xmlns:a16="http://schemas.microsoft.com/office/drawing/2014/main" id="{6344B877-B2C6-4A4E-AA1D-5D703766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361"/>
            <a:ext cx="5823613" cy="32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0CD689-EE10-44A3-BADD-F158DE85A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36" y="3706226"/>
            <a:ext cx="4658338" cy="23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907CC7A2-141A-4E1B-8B62-EAEDBA4427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55180" y="3597012"/>
            <a:ext cx="3508375" cy="365129"/>
          </a:xfrm>
        </p:spPr>
        <p:txBody>
          <a:bodyPr>
            <a:noAutofit/>
          </a:bodyPr>
          <a:lstStyle/>
          <a:p>
            <a:pPr marL="0" indent="0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Technologie haptique « </a:t>
            </a:r>
            <a:r>
              <a:rPr lang="fr-FR" sz="1400" err="1">
                <a:solidFill>
                  <a:srgbClr val="FFFFFF"/>
                </a:solidFill>
              </a:rPr>
              <a:t>ReSkin</a:t>
            </a:r>
            <a:r>
              <a:rPr lang="fr-FR" sz="1400">
                <a:solidFill>
                  <a:srgbClr val="FFFFFF"/>
                </a:solidFill>
              </a:rPr>
              <a:t> » de Meta</a:t>
            </a:r>
          </a:p>
        </p:txBody>
      </p:sp>
      <p:sp>
        <p:nvSpPr>
          <p:cNvPr id="16" name="Espace réservé du texte 43">
            <a:extLst>
              <a:ext uri="{FF2B5EF4-FFF2-40B4-BE49-F238E27FC236}">
                <a16:creationId xmlns:a16="http://schemas.microsoft.com/office/drawing/2014/main" id="{0052A3FB-2BCA-484F-B68B-927C47A0F2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47868" y="3341097"/>
            <a:ext cx="3862160" cy="356058"/>
          </a:xfrm>
        </p:spPr>
        <p:txBody>
          <a:bodyPr>
            <a:noAutofit/>
          </a:bodyPr>
          <a:lstStyle/>
          <a:p>
            <a:pPr marL="0" indent="0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Technologie haptique « </a:t>
            </a:r>
            <a:r>
              <a:rPr lang="fr-FR" sz="1400" err="1">
                <a:solidFill>
                  <a:srgbClr val="FFFFFF"/>
                </a:solidFill>
              </a:rPr>
              <a:t>TeslaSuit</a:t>
            </a:r>
            <a:r>
              <a:rPr lang="fr-FR" sz="1400">
                <a:solidFill>
                  <a:srgbClr val="FFFFFF"/>
                </a:solidFill>
              </a:rPr>
              <a:t> » de TeslaSuit</a:t>
            </a:r>
          </a:p>
        </p:txBody>
      </p:sp>
      <p:pic>
        <p:nvPicPr>
          <p:cNvPr id="1030" name="Picture 6" descr="Marvelous Designer 9.5 Enterprise (always available) | Lazada PH">
            <a:extLst>
              <a:ext uri="{FF2B5EF4-FFF2-40B4-BE49-F238E27FC236}">
                <a16:creationId xmlns:a16="http://schemas.microsoft.com/office/drawing/2014/main" id="{1B2BB0FC-52F9-4863-A705-6A61F5CE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3" y="861552"/>
            <a:ext cx="2088740" cy="2088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4">
            <a:extLst>
              <a:ext uri="{FF2B5EF4-FFF2-40B4-BE49-F238E27FC236}">
                <a16:creationId xmlns:a16="http://schemas.microsoft.com/office/drawing/2014/main" id="{8E02292D-21B0-49BD-9BFB-223A097DAE47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3" name="Cube 52">
            <a:extLst>
              <a:ext uri="{FF2B5EF4-FFF2-40B4-BE49-F238E27FC236}">
                <a16:creationId xmlns:a16="http://schemas.microsoft.com/office/drawing/2014/main" id="{C2E26C1A-FE0D-4EA8-9F2F-B4A511C669EC}"/>
              </a:ext>
            </a:extLst>
          </p:cNvPr>
          <p:cNvSpPr/>
          <p:nvPr/>
        </p:nvSpPr>
        <p:spPr>
          <a:xfrm>
            <a:off x="240564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53">
            <a:extLst>
              <a:ext uri="{FF2B5EF4-FFF2-40B4-BE49-F238E27FC236}">
                <a16:creationId xmlns:a16="http://schemas.microsoft.com/office/drawing/2014/main" id="{C4E89F07-9461-4D12-A6D6-240C1E9F088E}"/>
              </a:ext>
            </a:extLst>
          </p:cNvPr>
          <p:cNvSpPr/>
          <p:nvPr/>
        </p:nvSpPr>
        <p:spPr>
          <a:xfrm>
            <a:off x="28224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54">
            <a:extLst>
              <a:ext uri="{FF2B5EF4-FFF2-40B4-BE49-F238E27FC236}">
                <a16:creationId xmlns:a16="http://schemas.microsoft.com/office/drawing/2014/main" id="{60DA2F79-F113-44EF-B973-4CDD858B3FCB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55">
            <a:extLst>
              <a:ext uri="{FF2B5EF4-FFF2-40B4-BE49-F238E27FC236}">
                <a16:creationId xmlns:a16="http://schemas.microsoft.com/office/drawing/2014/main" id="{A11FFB11-4FE4-403E-83B5-81494F6ACD7F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56">
            <a:extLst>
              <a:ext uri="{FF2B5EF4-FFF2-40B4-BE49-F238E27FC236}">
                <a16:creationId xmlns:a16="http://schemas.microsoft.com/office/drawing/2014/main" id="{9C51B1CC-2F92-4101-946A-D88F0A3E23A2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61">
            <a:extLst>
              <a:ext uri="{FF2B5EF4-FFF2-40B4-BE49-F238E27FC236}">
                <a16:creationId xmlns:a16="http://schemas.microsoft.com/office/drawing/2014/main" id="{4404325E-21D6-4854-BF06-3E263490E042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62">
            <a:extLst>
              <a:ext uri="{FF2B5EF4-FFF2-40B4-BE49-F238E27FC236}">
                <a16:creationId xmlns:a16="http://schemas.microsoft.com/office/drawing/2014/main" id="{E2E1C360-6396-4312-892F-6E21B12A5999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63">
            <a:extLst>
              <a:ext uri="{FF2B5EF4-FFF2-40B4-BE49-F238E27FC236}">
                <a16:creationId xmlns:a16="http://schemas.microsoft.com/office/drawing/2014/main" id="{ECE7953F-6351-4F5C-8D93-88D79CCAA37C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64">
            <a:extLst>
              <a:ext uri="{FF2B5EF4-FFF2-40B4-BE49-F238E27FC236}">
                <a16:creationId xmlns:a16="http://schemas.microsoft.com/office/drawing/2014/main" id="{E247DDF5-2D7D-470F-BF35-E09E802B9975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B6A2B91A-A60A-4043-9C88-231A53C10F93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8F340A19-7F11-4764-9583-6A01AE940B40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917D980E-BBC6-469D-849B-E47138328BB8}"/>
              </a:ext>
            </a:extLst>
          </p:cNvPr>
          <p:cNvSpPr/>
          <p:nvPr/>
        </p:nvSpPr>
        <p:spPr>
          <a:xfrm>
            <a:off x="201816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64">
            <a:extLst>
              <a:ext uri="{FF2B5EF4-FFF2-40B4-BE49-F238E27FC236}">
                <a16:creationId xmlns:a16="http://schemas.microsoft.com/office/drawing/2014/main" id="{E73B48B7-05AF-4577-8D72-78AB1F33A8B1}"/>
              </a:ext>
            </a:extLst>
          </p:cNvPr>
          <p:cNvSpPr/>
          <p:nvPr/>
        </p:nvSpPr>
        <p:spPr>
          <a:xfrm>
            <a:off x="600000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A1203D-31B8-4D90-9A38-0948FC70307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15D847-9A25-4F87-B187-1E71F8EF5C11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2">
            <a:extLst>
              <a:ext uri="{FF2B5EF4-FFF2-40B4-BE49-F238E27FC236}">
                <a16:creationId xmlns:a16="http://schemas.microsoft.com/office/drawing/2014/main" id="{AAE09BA4-5A87-41A5-8F34-DC57D1CAD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8441" y="1297673"/>
            <a:ext cx="3711848" cy="619617"/>
          </a:xfrm>
        </p:spPr>
        <p:txBody>
          <a:bodyPr>
            <a:normAutofit/>
          </a:bodyPr>
          <a:lstStyle/>
          <a:p>
            <a:pPr lvl="0"/>
            <a:r>
              <a:rPr lang="fr-FR"/>
              <a:t>Veille brevet</a:t>
            </a: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7697A75E-887D-4566-B66B-8971A15AA97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7CAC44-B898-4B37-A54A-14983671A6F8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5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907CC7A2-141A-4E1B-8B62-EAEDBA4427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70177" y="2457824"/>
            <a:ext cx="3508375" cy="365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Croquis du brevet WO2019094313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4C18FF-1811-4471-A1F9-727DBBD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1" y="2822953"/>
            <a:ext cx="43529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mpty image">
            <a:extLst>
              <a:ext uri="{FF2B5EF4-FFF2-40B4-BE49-F238E27FC236}">
                <a16:creationId xmlns:a16="http://schemas.microsoft.com/office/drawing/2014/main" id="{299A8128-3A5B-4C16-8CDA-524F9414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50" y="973215"/>
            <a:ext cx="3508375" cy="360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texte 43">
            <a:extLst>
              <a:ext uri="{FF2B5EF4-FFF2-40B4-BE49-F238E27FC236}">
                <a16:creationId xmlns:a16="http://schemas.microsoft.com/office/drawing/2014/main" id="{8195C3F9-8DAA-49CB-B0BC-96E945657A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32250" y="4621107"/>
            <a:ext cx="3508375" cy="365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Croquis du brevet FR3109649</a:t>
            </a:r>
          </a:p>
        </p:txBody>
      </p:sp>
      <p:sp>
        <p:nvSpPr>
          <p:cNvPr id="9" name="Cube 4">
            <a:extLst>
              <a:ext uri="{FF2B5EF4-FFF2-40B4-BE49-F238E27FC236}">
                <a16:creationId xmlns:a16="http://schemas.microsoft.com/office/drawing/2014/main" id="{224F9953-418C-495E-967C-573468BACC65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1" name="Cube 51">
            <a:extLst>
              <a:ext uri="{FF2B5EF4-FFF2-40B4-BE49-F238E27FC236}">
                <a16:creationId xmlns:a16="http://schemas.microsoft.com/office/drawing/2014/main" id="{1CA84741-CB2F-4DE9-B4DB-A70E5DFE622B}"/>
              </a:ext>
            </a:extLst>
          </p:cNvPr>
          <p:cNvSpPr/>
          <p:nvPr/>
        </p:nvSpPr>
        <p:spPr>
          <a:xfrm>
            <a:off x="20017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53">
            <a:extLst>
              <a:ext uri="{FF2B5EF4-FFF2-40B4-BE49-F238E27FC236}">
                <a16:creationId xmlns:a16="http://schemas.microsoft.com/office/drawing/2014/main" id="{DB741B9E-0B6D-496A-A0C9-D5EF1CBE852B}"/>
              </a:ext>
            </a:extLst>
          </p:cNvPr>
          <p:cNvSpPr/>
          <p:nvPr/>
        </p:nvSpPr>
        <p:spPr>
          <a:xfrm>
            <a:off x="28224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54">
            <a:extLst>
              <a:ext uri="{FF2B5EF4-FFF2-40B4-BE49-F238E27FC236}">
                <a16:creationId xmlns:a16="http://schemas.microsoft.com/office/drawing/2014/main" id="{F81B5AE2-20C4-491A-8566-DEB95B5FD5F9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55">
            <a:extLst>
              <a:ext uri="{FF2B5EF4-FFF2-40B4-BE49-F238E27FC236}">
                <a16:creationId xmlns:a16="http://schemas.microsoft.com/office/drawing/2014/main" id="{CAED9CEE-D884-4709-B3CB-5DF556427B66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56">
            <a:extLst>
              <a:ext uri="{FF2B5EF4-FFF2-40B4-BE49-F238E27FC236}">
                <a16:creationId xmlns:a16="http://schemas.microsoft.com/office/drawing/2014/main" id="{D5E589D2-660D-4F95-87E3-DB875329626A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61">
            <a:extLst>
              <a:ext uri="{FF2B5EF4-FFF2-40B4-BE49-F238E27FC236}">
                <a16:creationId xmlns:a16="http://schemas.microsoft.com/office/drawing/2014/main" id="{DCCC097D-34A2-41DE-924A-EA002078C359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62">
            <a:extLst>
              <a:ext uri="{FF2B5EF4-FFF2-40B4-BE49-F238E27FC236}">
                <a16:creationId xmlns:a16="http://schemas.microsoft.com/office/drawing/2014/main" id="{AE5CF677-D6C4-49A8-97E7-AC7BBE093178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63">
            <a:extLst>
              <a:ext uri="{FF2B5EF4-FFF2-40B4-BE49-F238E27FC236}">
                <a16:creationId xmlns:a16="http://schemas.microsoft.com/office/drawing/2014/main" id="{476C7300-D4B4-48B9-8BFE-330BE9743ED7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64">
            <a:extLst>
              <a:ext uri="{FF2B5EF4-FFF2-40B4-BE49-F238E27FC236}">
                <a16:creationId xmlns:a16="http://schemas.microsoft.com/office/drawing/2014/main" id="{16FF2C28-C437-4488-81E8-4EB70BD76147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843AFD38-7FAF-45CA-8CB4-D6C2EA5ACD47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196BB92A-928E-40D6-924F-CB6256A76578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10BBD013-FD69-4159-8E7C-7CC96FFA9808}"/>
              </a:ext>
            </a:extLst>
          </p:cNvPr>
          <p:cNvSpPr/>
          <p:nvPr/>
        </p:nvSpPr>
        <p:spPr>
          <a:xfrm>
            <a:off x="201816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38C3DE26-C931-4A40-8326-E83D8E9CE7A9}"/>
              </a:ext>
            </a:extLst>
          </p:cNvPr>
          <p:cNvSpPr/>
          <p:nvPr/>
        </p:nvSpPr>
        <p:spPr>
          <a:xfrm>
            <a:off x="24079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64">
            <a:extLst>
              <a:ext uri="{FF2B5EF4-FFF2-40B4-BE49-F238E27FC236}">
                <a16:creationId xmlns:a16="http://schemas.microsoft.com/office/drawing/2014/main" id="{087A5BBA-9DDF-47CA-843A-6533323C2B81}"/>
              </a:ext>
            </a:extLst>
          </p:cNvPr>
          <p:cNvSpPr/>
          <p:nvPr/>
        </p:nvSpPr>
        <p:spPr>
          <a:xfrm>
            <a:off x="602171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F8DFF92-D34A-4148-A408-BDCDA59D75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15D847-9A25-4F87-B187-1E71F8EF5C1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9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22C82FB-5A50-9BA2-FDD1-517E9EEA19A2}"/>
              </a:ext>
            </a:extLst>
          </p:cNvPr>
          <p:cNvSpPr/>
          <p:nvPr/>
        </p:nvSpPr>
        <p:spPr>
          <a:xfrm>
            <a:off x="5389567" y="2038616"/>
            <a:ext cx="1595517" cy="640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54AD-96AB-D0E0-B08C-C1A3191968AB}"/>
              </a:ext>
            </a:extLst>
          </p:cNvPr>
          <p:cNvSpPr/>
          <p:nvPr/>
        </p:nvSpPr>
        <p:spPr>
          <a:xfrm>
            <a:off x="4684676" y="1282547"/>
            <a:ext cx="1698658" cy="36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C9239F-9DB8-670E-2C84-BEC72103061E}"/>
              </a:ext>
            </a:extLst>
          </p:cNvPr>
          <p:cNvSpPr/>
          <p:nvPr/>
        </p:nvSpPr>
        <p:spPr>
          <a:xfrm>
            <a:off x="4551458" y="3610434"/>
            <a:ext cx="1921682" cy="69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0173AD-3B8E-084C-020F-D63D33F24641}"/>
              </a:ext>
            </a:extLst>
          </p:cNvPr>
          <p:cNvSpPr/>
          <p:nvPr/>
        </p:nvSpPr>
        <p:spPr>
          <a:xfrm>
            <a:off x="7880603" y="1321200"/>
            <a:ext cx="1410584" cy="147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A228F1-A4D1-5AEB-9C88-5BF86F03DAED}"/>
              </a:ext>
            </a:extLst>
          </p:cNvPr>
          <p:cNvSpPr/>
          <p:nvPr/>
        </p:nvSpPr>
        <p:spPr>
          <a:xfrm>
            <a:off x="8070166" y="3291711"/>
            <a:ext cx="1215438" cy="62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D9D7C-954F-6F42-E39D-7E5CF899408F}"/>
              </a:ext>
            </a:extLst>
          </p:cNvPr>
          <p:cNvSpPr/>
          <p:nvPr/>
        </p:nvSpPr>
        <p:spPr>
          <a:xfrm>
            <a:off x="9625529" y="1447521"/>
            <a:ext cx="2126121" cy="108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D8D7E2-C2EF-F355-BF41-5999B4102E4E}"/>
              </a:ext>
            </a:extLst>
          </p:cNvPr>
          <p:cNvSpPr/>
          <p:nvPr/>
        </p:nvSpPr>
        <p:spPr>
          <a:xfrm>
            <a:off x="5472855" y="2998684"/>
            <a:ext cx="1486122" cy="404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32">
            <a:extLst>
              <a:ext uri="{FF2B5EF4-FFF2-40B4-BE49-F238E27FC236}">
                <a16:creationId xmlns:a16="http://schemas.microsoft.com/office/drawing/2014/main" id="{AAE09BA4-5A87-41A5-8F34-DC57D1CAD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4575" y="4627183"/>
            <a:ext cx="4350006" cy="1129165"/>
          </a:xfrm>
          <a:ln>
            <a:noFill/>
          </a:ln>
        </p:spPr>
        <p:txBody>
          <a:bodyPr>
            <a:normAutofit fontScale="90000"/>
          </a:bodyPr>
          <a:lstStyle/>
          <a:p>
            <a:pPr lvl="0"/>
            <a:r>
              <a:rPr lang="fr-FR"/>
              <a:t>Veille concurrentielle</a:t>
            </a: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7697A75E-887D-4566-B66B-8971A15AA97E}"/>
              </a:ext>
            </a:extLst>
          </p:cNvPr>
          <p:cNvSpPr txBox="1"/>
          <p:nvPr/>
        </p:nvSpPr>
        <p:spPr>
          <a:xfrm>
            <a:off x="8610597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7CAC44-B898-4B37-A54A-14983671A6F8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6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5521E5E-95F2-4309-BEB9-9981C0F8F0B3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8" name="Cube 54">
            <a:extLst>
              <a:ext uri="{FF2B5EF4-FFF2-40B4-BE49-F238E27FC236}">
                <a16:creationId xmlns:a16="http://schemas.microsoft.com/office/drawing/2014/main" id="{5657B8D1-2F19-4264-91A3-FE524F9BA057}"/>
              </a:ext>
            </a:extLst>
          </p:cNvPr>
          <p:cNvSpPr/>
          <p:nvPr/>
        </p:nvSpPr>
        <p:spPr>
          <a:xfrm>
            <a:off x="32263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9" name="Cube 55">
            <a:extLst>
              <a:ext uri="{FF2B5EF4-FFF2-40B4-BE49-F238E27FC236}">
                <a16:creationId xmlns:a16="http://schemas.microsoft.com/office/drawing/2014/main" id="{E897A4EB-78F6-42BC-9391-87044F647020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1" name="Cube 56">
            <a:extLst>
              <a:ext uri="{FF2B5EF4-FFF2-40B4-BE49-F238E27FC236}">
                <a16:creationId xmlns:a16="http://schemas.microsoft.com/office/drawing/2014/main" id="{20202DD9-E679-4895-95D8-6CB2D3B6ED67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3" name="Cube 61">
            <a:extLst>
              <a:ext uri="{FF2B5EF4-FFF2-40B4-BE49-F238E27FC236}">
                <a16:creationId xmlns:a16="http://schemas.microsoft.com/office/drawing/2014/main" id="{BFC14508-1C06-4F1A-8534-D8C42A30A5A9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4" name="Cube 62">
            <a:extLst>
              <a:ext uri="{FF2B5EF4-FFF2-40B4-BE49-F238E27FC236}">
                <a16:creationId xmlns:a16="http://schemas.microsoft.com/office/drawing/2014/main" id="{E65F59CF-A2E4-44FF-893C-1F2322ACA08E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5" name="Cube 63">
            <a:extLst>
              <a:ext uri="{FF2B5EF4-FFF2-40B4-BE49-F238E27FC236}">
                <a16:creationId xmlns:a16="http://schemas.microsoft.com/office/drawing/2014/main" id="{B80BB203-4907-420C-ADDF-889E2835B79A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6" name="Cube 64">
            <a:extLst>
              <a:ext uri="{FF2B5EF4-FFF2-40B4-BE49-F238E27FC236}">
                <a16:creationId xmlns:a16="http://schemas.microsoft.com/office/drawing/2014/main" id="{75502AFB-F6BB-4C93-A277-32E94CD7D7CA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4">
            <a:extLst>
              <a:ext uri="{FF2B5EF4-FFF2-40B4-BE49-F238E27FC236}">
                <a16:creationId xmlns:a16="http://schemas.microsoft.com/office/drawing/2014/main" id="{C9D72AC0-87E4-49FC-A435-9A8DC7A8347B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4">
            <a:extLst>
              <a:ext uri="{FF2B5EF4-FFF2-40B4-BE49-F238E27FC236}">
                <a16:creationId xmlns:a16="http://schemas.microsoft.com/office/drawing/2014/main" id="{9F5F26F9-B835-41C8-A319-9C869CE5C83C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4">
            <a:extLst>
              <a:ext uri="{FF2B5EF4-FFF2-40B4-BE49-F238E27FC236}">
                <a16:creationId xmlns:a16="http://schemas.microsoft.com/office/drawing/2014/main" id="{3706257E-350F-48D8-8C73-CDDA06EE56FD}"/>
              </a:ext>
            </a:extLst>
          </p:cNvPr>
          <p:cNvSpPr/>
          <p:nvPr/>
        </p:nvSpPr>
        <p:spPr>
          <a:xfrm>
            <a:off x="2021237" y="6324603"/>
            <a:ext cx="30137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4">
            <a:extLst>
              <a:ext uri="{FF2B5EF4-FFF2-40B4-BE49-F238E27FC236}">
                <a16:creationId xmlns:a16="http://schemas.microsoft.com/office/drawing/2014/main" id="{FB051F3D-F429-4311-98F6-5C18FF24FAB0}"/>
              </a:ext>
            </a:extLst>
          </p:cNvPr>
          <p:cNvSpPr/>
          <p:nvPr/>
        </p:nvSpPr>
        <p:spPr>
          <a:xfrm>
            <a:off x="2410987" y="6324603"/>
            <a:ext cx="30137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4">
            <a:extLst>
              <a:ext uri="{FF2B5EF4-FFF2-40B4-BE49-F238E27FC236}">
                <a16:creationId xmlns:a16="http://schemas.microsoft.com/office/drawing/2014/main" id="{E1770E34-AAE2-4B1C-AF01-4AF2F52793A0}"/>
              </a:ext>
            </a:extLst>
          </p:cNvPr>
          <p:cNvSpPr/>
          <p:nvPr/>
        </p:nvSpPr>
        <p:spPr>
          <a:xfrm>
            <a:off x="28007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3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0879A12-FC28-5699-5E3A-F6C58FD1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2" y="1509414"/>
            <a:ext cx="1516566" cy="642488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A9514D-EAEC-63E1-2CB0-280F3C7B5329}"/>
              </a:ext>
            </a:extLst>
          </p:cNvPr>
          <p:cNvSpPr txBox="1"/>
          <p:nvPr/>
        </p:nvSpPr>
        <p:spPr>
          <a:xfrm>
            <a:off x="505522" y="81218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Concurrents Indirects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FE943D0-10E7-5DF0-92FC-2A48B5CD1164}"/>
              </a:ext>
            </a:extLst>
          </p:cNvPr>
          <p:cNvSpPr txBox="1"/>
          <p:nvPr/>
        </p:nvSpPr>
        <p:spPr>
          <a:xfrm>
            <a:off x="4627456" y="1280972"/>
            <a:ext cx="1941090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>
                <a:solidFill>
                  <a:srgbClr val="76B900"/>
                </a:solidFill>
              </a:rPr>
              <a:t>NVIDIA </a:t>
            </a:r>
            <a:r>
              <a:rPr lang="fr-FR" sz="1600" b="1" err="1">
                <a:solidFill>
                  <a:srgbClr val="76B900"/>
                </a:solidFill>
              </a:rPr>
              <a:t>Omniverse</a:t>
            </a:r>
            <a:endParaRPr lang="fr-FR" sz="1600" b="1">
              <a:solidFill>
                <a:srgbClr val="76B900"/>
              </a:solidFill>
              <a:cs typeface="Calibri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D12C4AA-273A-42BE-7FAE-2D6091BEDA5E}"/>
              </a:ext>
            </a:extLst>
          </p:cNvPr>
          <p:cNvGrpSpPr/>
          <p:nvPr/>
        </p:nvGrpSpPr>
        <p:grpSpPr>
          <a:xfrm>
            <a:off x="2197951" y="1416205"/>
            <a:ext cx="1089104" cy="954745"/>
            <a:chOff x="2197951" y="1416205"/>
            <a:chExt cx="1089104" cy="954745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864CBAE-8369-C03D-E079-DD97374959B7}"/>
                </a:ext>
              </a:extLst>
            </p:cNvPr>
            <p:cNvSpPr txBox="1"/>
            <p:nvPr/>
          </p:nvSpPr>
          <p:spPr>
            <a:xfrm rot="-10800000" flipV="1">
              <a:off x="2197951" y="2093951"/>
              <a:ext cx="1089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200" b="1" err="1">
                  <a:solidFill>
                    <a:schemeClr val="bg1"/>
                  </a:solidFill>
                  <a:ea typeface="+mn-lt"/>
                  <a:cs typeface="+mn-lt"/>
                </a:rPr>
                <a:t>Decentraland</a:t>
              </a:r>
              <a:endParaRPr lang="fr-FR" sz="1200" b="1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pic>
          <p:nvPicPr>
            <p:cNvPr id="23" name="Graphique 23">
              <a:extLst>
                <a:ext uri="{FF2B5EF4-FFF2-40B4-BE49-F238E27FC236}">
                  <a16:creationId xmlns:a16="http://schemas.microsoft.com/office/drawing/2014/main" id="{D3701E50-7B0C-0EAE-DDD1-A98DF8F4A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73351" y="1416205"/>
              <a:ext cx="689519" cy="698811"/>
            </a:xfrm>
            <a:prstGeom prst="rect">
              <a:avLst/>
            </a:prstGeom>
          </p:spPr>
        </p:pic>
      </p:grpSp>
      <p:pic>
        <p:nvPicPr>
          <p:cNvPr id="24" name="Image 24" descr="Une image contenant texte, triangle&#10;&#10;Description générée automatiquement">
            <a:extLst>
              <a:ext uri="{FF2B5EF4-FFF2-40B4-BE49-F238E27FC236}">
                <a16:creationId xmlns:a16="http://schemas.microsoft.com/office/drawing/2014/main" id="{32B7E2AE-CE29-CB97-8A10-83A095C42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54" y="4063244"/>
            <a:ext cx="1223989" cy="1129024"/>
          </a:xfrm>
          <a:prstGeom prst="rect">
            <a:avLst/>
          </a:prstGeom>
          <a:ln>
            <a:noFill/>
          </a:ln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950538D9-6BE8-008F-7446-74423B400A92}"/>
              </a:ext>
            </a:extLst>
          </p:cNvPr>
          <p:cNvGrpSpPr/>
          <p:nvPr/>
        </p:nvGrpSpPr>
        <p:grpSpPr>
          <a:xfrm>
            <a:off x="778727" y="2785946"/>
            <a:ext cx="2174486" cy="501805"/>
            <a:chOff x="1986776" y="3074019"/>
            <a:chExt cx="2174486" cy="5018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A6144F-4891-E774-76A4-6FC3C4831C42}"/>
                </a:ext>
              </a:extLst>
            </p:cNvPr>
            <p:cNvSpPr/>
            <p:nvPr/>
          </p:nvSpPr>
          <p:spPr>
            <a:xfrm>
              <a:off x="1986776" y="3074019"/>
              <a:ext cx="2174486" cy="501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Image 25">
              <a:extLst>
                <a:ext uri="{FF2B5EF4-FFF2-40B4-BE49-F238E27FC236}">
                  <a16:creationId xmlns:a16="http://schemas.microsoft.com/office/drawing/2014/main" id="{751EF66A-C9BC-D6B0-C440-70A6F310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7199" y="3139068"/>
              <a:ext cx="2032311" cy="3754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F931A1B-D6FB-643B-0FBF-EF92E2A5D911}"/>
              </a:ext>
            </a:extLst>
          </p:cNvPr>
          <p:cNvGrpSpPr/>
          <p:nvPr/>
        </p:nvGrpSpPr>
        <p:grpSpPr>
          <a:xfrm>
            <a:off x="2107579" y="3715215"/>
            <a:ext cx="1226634" cy="1626219"/>
            <a:chOff x="2163335" y="3715215"/>
            <a:chExt cx="1226634" cy="16262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BBEA56-C056-C726-6EB3-535C3ACD8E71}"/>
                </a:ext>
              </a:extLst>
            </p:cNvPr>
            <p:cNvSpPr/>
            <p:nvPr/>
          </p:nvSpPr>
          <p:spPr>
            <a:xfrm>
              <a:off x="2163335" y="3715215"/>
              <a:ext cx="1226634" cy="162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73EC046-0D9B-9FDD-D3F6-78D54EE6396C}"/>
                </a:ext>
              </a:extLst>
            </p:cNvPr>
            <p:cNvSpPr txBox="1"/>
            <p:nvPr/>
          </p:nvSpPr>
          <p:spPr>
            <a:xfrm>
              <a:off x="2250223" y="5038028"/>
              <a:ext cx="11355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/>
                <a:t>Meta - Horizon</a:t>
              </a:r>
              <a:endParaRPr lang="fr-FR" sz="1200">
                <a:cs typeface="Calibri"/>
              </a:endParaRPr>
            </a:p>
          </p:txBody>
        </p:sp>
        <p:pic>
          <p:nvPicPr>
            <p:cNvPr id="28" name="Image 28">
              <a:extLst>
                <a:ext uri="{FF2B5EF4-FFF2-40B4-BE49-F238E27FC236}">
                  <a16:creationId xmlns:a16="http://schemas.microsoft.com/office/drawing/2014/main" id="{F8560901-496F-2790-E1DC-C11D3822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6790" y="3850888"/>
              <a:ext cx="1144859" cy="11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BCE1C997-9614-E1AF-D2ED-C41880F0D9EA}"/>
              </a:ext>
            </a:extLst>
          </p:cNvPr>
          <p:cNvSpPr txBox="1"/>
          <p:nvPr/>
        </p:nvSpPr>
        <p:spPr>
          <a:xfrm>
            <a:off x="4529254" y="8029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Acteurs principaux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808E18-1532-8A71-4BF8-8D4048F9AAB3}"/>
              </a:ext>
            </a:extLst>
          </p:cNvPr>
          <p:cNvSpPr txBox="1"/>
          <p:nvPr/>
        </p:nvSpPr>
        <p:spPr>
          <a:xfrm>
            <a:off x="8552985" y="8121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Concurrents directs</a:t>
            </a:r>
          </a:p>
        </p:txBody>
      </p:sp>
      <p:sp>
        <p:nvSpPr>
          <p:cNvPr id="37" name="Cube 64">
            <a:extLst>
              <a:ext uri="{FF2B5EF4-FFF2-40B4-BE49-F238E27FC236}">
                <a16:creationId xmlns:a16="http://schemas.microsoft.com/office/drawing/2014/main" id="{8392E307-6587-493D-AA6A-B45CB45BC748}"/>
              </a:ext>
            </a:extLst>
          </p:cNvPr>
          <p:cNvSpPr/>
          <p:nvPr/>
        </p:nvSpPr>
        <p:spPr>
          <a:xfrm>
            <a:off x="6017154" y="6316982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4" name="Image 31">
            <a:extLst>
              <a:ext uri="{FF2B5EF4-FFF2-40B4-BE49-F238E27FC236}">
                <a16:creationId xmlns:a16="http://schemas.microsoft.com/office/drawing/2014/main" id="{224D8823-5628-D406-647F-7B749BAEFE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4202" y="3030893"/>
            <a:ext cx="1421757" cy="350707"/>
          </a:xfrm>
          <a:prstGeom prst="rect">
            <a:avLst/>
          </a:prstGeom>
          <a:ln>
            <a:noFill/>
          </a:ln>
        </p:spPr>
      </p:pic>
      <p:pic>
        <p:nvPicPr>
          <p:cNvPr id="32" name="Image 37">
            <a:extLst>
              <a:ext uri="{FF2B5EF4-FFF2-40B4-BE49-F238E27FC236}">
                <a16:creationId xmlns:a16="http://schemas.microsoft.com/office/drawing/2014/main" id="{1C610CE8-CFC6-9E5B-5A2A-E7917449D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640" y="2148374"/>
            <a:ext cx="814087" cy="976706"/>
          </a:xfrm>
          <a:prstGeom prst="rect">
            <a:avLst/>
          </a:prstGeom>
          <a:ln>
            <a:noFill/>
          </a:ln>
        </p:spPr>
      </p:pic>
      <p:pic>
        <p:nvPicPr>
          <p:cNvPr id="38" name="Image 38">
            <a:extLst>
              <a:ext uri="{FF2B5EF4-FFF2-40B4-BE49-F238E27FC236}">
                <a16:creationId xmlns:a16="http://schemas.microsoft.com/office/drawing/2014/main" id="{42D982FD-E2D9-2293-D73B-90F550501E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5298" y="3344326"/>
            <a:ext cx="1103454" cy="522470"/>
          </a:xfrm>
          <a:prstGeom prst="rect">
            <a:avLst/>
          </a:prstGeom>
          <a:ln>
            <a:noFill/>
          </a:ln>
        </p:spPr>
      </p:pic>
      <p:pic>
        <p:nvPicPr>
          <p:cNvPr id="39" name="Image 39">
            <a:extLst>
              <a:ext uri="{FF2B5EF4-FFF2-40B4-BE49-F238E27FC236}">
                <a16:creationId xmlns:a16="http://schemas.microsoft.com/office/drawing/2014/main" id="{EF50CAA0-AA96-A7D4-2152-10B077421E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180" y="3396545"/>
            <a:ext cx="1768998" cy="510018"/>
          </a:xfrm>
          <a:prstGeom prst="rect">
            <a:avLst/>
          </a:prstGeom>
          <a:ln>
            <a:noFill/>
          </a:ln>
        </p:spPr>
      </p:pic>
      <p:pic>
        <p:nvPicPr>
          <p:cNvPr id="40" name="Image 40">
            <a:extLst>
              <a:ext uri="{FF2B5EF4-FFF2-40B4-BE49-F238E27FC236}">
                <a16:creationId xmlns:a16="http://schemas.microsoft.com/office/drawing/2014/main" id="{1F5DEFCC-24F7-E5A9-5035-FAD52DCC64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4785" y="3645128"/>
            <a:ext cx="1836517" cy="615388"/>
          </a:xfrm>
          <a:prstGeom prst="rect">
            <a:avLst/>
          </a:prstGeom>
          <a:ln>
            <a:noFill/>
          </a:ln>
        </p:spPr>
      </p:pic>
      <p:pic>
        <p:nvPicPr>
          <p:cNvPr id="41" name="Image 41">
            <a:extLst>
              <a:ext uri="{FF2B5EF4-FFF2-40B4-BE49-F238E27FC236}">
                <a16:creationId xmlns:a16="http://schemas.microsoft.com/office/drawing/2014/main" id="{EA6D146B-6889-BFF3-4D6F-AC005E59A4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1790" y="1354841"/>
            <a:ext cx="1344593" cy="1411566"/>
          </a:xfrm>
          <a:prstGeom prst="rect">
            <a:avLst/>
          </a:prstGeom>
          <a:ln>
            <a:noFill/>
          </a:ln>
        </p:spPr>
      </p:pic>
      <p:pic>
        <p:nvPicPr>
          <p:cNvPr id="42" name="Image 42">
            <a:extLst>
              <a:ext uri="{FF2B5EF4-FFF2-40B4-BE49-F238E27FC236}">
                <a16:creationId xmlns:a16="http://schemas.microsoft.com/office/drawing/2014/main" id="{FC3AE7B4-17D4-335D-36E3-DC1EADE06F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8107" y="1453649"/>
            <a:ext cx="2068011" cy="1031155"/>
          </a:xfrm>
          <a:prstGeom prst="rect">
            <a:avLst/>
          </a:prstGeom>
          <a:ln>
            <a:noFill/>
          </a:ln>
        </p:spPr>
      </p:pic>
      <p:sp>
        <p:nvSpPr>
          <p:cNvPr id="48" name="Espace réservé du numéro de diapositive 47">
            <a:extLst>
              <a:ext uri="{FF2B5EF4-FFF2-40B4-BE49-F238E27FC236}">
                <a16:creationId xmlns:a16="http://schemas.microsoft.com/office/drawing/2014/main" id="{BF50C392-C4A1-419E-8E15-1B2F3496293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15D847-9A25-4F87-B187-1E71F8EF5C11}" type="slidenum">
              <a:rPr lang="fr-FR" smtClean="0"/>
              <a:t>6</a:t>
            </a:fld>
            <a:endParaRPr lang="fr-FR"/>
          </a:p>
        </p:txBody>
      </p:sp>
      <p:pic>
        <p:nvPicPr>
          <p:cNvPr id="49" name="Image 49">
            <a:extLst>
              <a:ext uri="{FF2B5EF4-FFF2-40B4-BE49-F238E27FC236}">
                <a16:creationId xmlns:a16="http://schemas.microsoft.com/office/drawing/2014/main" id="{E6554629-8389-3EC0-C569-93966EE13E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1316" y="2088491"/>
            <a:ext cx="1507274" cy="545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08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32">
            <a:extLst>
              <a:ext uri="{FF2B5EF4-FFF2-40B4-BE49-F238E27FC236}">
                <a16:creationId xmlns:a16="http://schemas.microsoft.com/office/drawing/2014/main" id="{AAE09BA4-5A87-41A5-8F34-DC57D1CAD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4575" y="4627183"/>
            <a:ext cx="3711848" cy="1129165"/>
          </a:xfrm>
        </p:spPr>
        <p:txBody>
          <a:bodyPr>
            <a:normAutofit/>
          </a:bodyPr>
          <a:lstStyle/>
          <a:p>
            <a:pPr lvl="0"/>
            <a:r>
              <a:rPr lang="fr-FR" sz="2500"/>
              <a:t>Veille Créative</a:t>
            </a: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7697A75E-887D-4566-B66B-8971A15AA97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7CAC44-B898-4B37-A54A-14983671A6F8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7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pic>
        <p:nvPicPr>
          <p:cNvPr id="1026" name="Picture 2" descr="Nike Ease Challenge Winner Announced - Global Brands Magazine">
            <a:extLst>
              <a:ext uri="{FF2B5EF4-FFF2-40B4-BE49-F238E27FC236}">
                <a16:creationId xmlns:a16="http://schemas.microsoft.com/office/drawing/2014/main" id="{B4869686-75E8-458B-B88E-52E4E2E3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01" y="1220821"/>
            <a:ext cx="3810000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 descr="New anchor tenant H&amp;amp;M coming to Rimrock Mall | Features ...">
            <a:extLst>
              <a:ext uri="{FF2B5EF4-FFF2-40B4-BE49-F238E27FC236}">
                <a16:creationId xmlns:a16="http://schemas.microsoft.com/office/drawing/2014/main" id="{7BAC363A-87FF-4349-B9A2-C24E3AB70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 t="23151" r="19636" b="21998"/>
          <a:stretch/>
        </p:blipFill>
        <p:spPr bwMode="auto">
          <a:xfrm>
            <a:off x="3951054" y="4443549"/>
            <a:ext cx="1855841" cy="16747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0" name="Picture 6" descr="Gucci Virtual 25 – The Luxury Reporter">
            <a:extLst>
              <a:ext uri="{FF2B5EF4-FFF2-40B4-BE49-F238E27FC236}">
                <a16:creationId xmlns:a16="http://schemas.microsoft.com/office/drawing/2014/main" id="{EE428204-8688-4F07-907E-D23CC271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385" y="855692"/>
            <a:ext cx="2811294" cy="2811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Espace réservé du texte 43">
            <a:extLst>
              <a:ext uri="{FF2B5EF4-FFF2-40B4-BE49-F238E27FC236}">
                <a16:creationId xmlns:a16="http://schemas.microsoft.com/office/drawing/2014/main" id="{4CF7D55F-3A84-4BF4-B49A-87B4594559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7901" y="855692"/>
            <a:ext cx="3810000" cy="365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Nikeland : Le monde social virtuel de Nike</a:t>
            </a:r>
          </a:p>
        </p:txBody>
      </p:sp>
      <p:sp>
        <p:nvSpPr>
          <p:cNvPr id="9" name="Espace réservé du texte 43">
            <a:extLst>
              <a:ext uri="{FF2B5EF4-FFF2-40B4-BE49-F238E27FC236}">
                <a16:creationId xmlns:a16="http://schemas.microsoft.com/office/drawing/2014/main" id="{39855874-2359-4B44-9883-B7EBDB78CE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3497" y="4037584"/>
            <a:ext cx="4350954" cy="365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H&amp;M : Ouverture de sa collection personnelle virtuelle</a:t>
            </a:r>
          </a:p>
        </p:txBody>
      </p:sp>
      <p:sp>
        <p:nvSpPr>
          <p:cNvPr id="11" name="Espace réservé du texte 43">
            <a:extLst>
              <a:ext uri="{FF2B5EF4-FFF2-40B4-BE49-F238E27FC236}">
                <a16:creationId xmlns:a16="http://schemas.microsoft.com/office/drawing/2014/main" id="{ACAA2F10-E316-4F14-AEAE-B41375A9C7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55555" y="425545"/>
            <a:ext cx="4350954" cy="365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3999"/>
              </a:lnSpc>
              <a:spcBef>
                <a:spcPts val="0"/>
              </a:spcBef>
              <a:buNone/>
            </a:pPr>
            <a:r>
              <a:rPr lang="fr-FR" sz="1400">
                <a:solidFill>
                  <a:srgbClr val="FFFFFF"/>
                </a:solidFill>
              </a:rPr>
              <a:t>Gucci Virtual : Essai virtuel de produit</a:t>
            </a:r>
          </a:p>
        </p:txBody>
      </p:sp>
      <p:sp>
        <p:nvSpPr>
          <p:cNvPr id="13" name="Cube 4">
            <a:extLst>
              <a:ext uri="{FF2B5EF4-FFF2-40B4-BE49-F238E27FC236}">
                <a16:creationId xmlns:a16="http://schemas.microsoft.com/office/drawing/2014/main" id="{17C47DD5-277D-427A-A74C-115E94E4C72B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7" name="Cube 55">
            <a:extLst>
              <a:ext uri="{FF2B5EF4-FFF2-40B4-BE49-F238E27FC236}">
                <a16:creationId xmlns:a16="http://schemas.microsoft.com/office/drawing/2014/main" id="{79A4F65A-3A07-437C-B601-A285BB6D9B3F}"/>
              </a:ext>
            </a:extLst>
          </p:cNvPr>
          <p:cNvSpPr/>
          <p:nvPr/>
        </p:nvSpPr>
        <p:spPr>
          <a:xfrm>
            <a:off x="359970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8" name="Cube 56">
            <a:extLst>
              <a:ext uri="{FF2B5EF4-FFF2-40B4-BE49-F238E27FC236}">
                <a16:creationId xmlns:a16="http://schemas.microsoft.com/office/drawing/2014/main" id="{8FAABF54-32A2-485A-B89F-21B2D05161F1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61">
            <a:extLst>
              <a:ext uri="{FF2B5EF4-FFF2-40B4-BE49-F238E27FC236}">
                <a16:creationId xmlns:a16="http://schemas.microsoft.com/office/drawing/2014/main" id="{35E4EE3D-6A67-445F-B9CB-D0C8D30F240B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0" name="Cube 62">
            <a:extLst>
              <a:ext uri="{FF2B5EF4-FFF2-40B4-BE49-F238E27FC236}">
                <a16:creationId xmlns:a16="http://schemas.microsoft.com/office/drawing/2014/main" id="{0D39512B-8A88-4110-A831-81CCBC4295C7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1" name="Cube 63">
            <a:extLst>
              <a:ext uri="{FF2B5EF4-FFF2-40B4-BE49-F238E27FC236}">
                <a16:creationId xmlns:a16="http://schemas.microsoft.com/office/drawing/2014/main" id="{08FD95BC-6AE1-43BA-AB3E-3955A49CDCA6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64">
            <a:extLst>
              <a:ext uri="{FF2B5EF4-FFF2-40B4-BE49-F238E27FC236}">
                <a16:creationId xmlns:a16="http://schemas.microsoft.com/office/drawing/2014/main" id="{10846D1D-9BCB-4E57-A917-FD9162B793BE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3" name="Cube 4">
            <a:extLst>
              <a:ext uri="{FF2B5EF4-FFF2-40B4-BE49-F238E27FC236}">
                <a16:creationId xmlns:a16="http://schemas.microsoft.com/office/drawing/2014/main" id="{1455336B-4831-4144-B65C-E78FEE513281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4">
            <a:extLst>
              <a:ext uri="{FF2B5EF4-FFF2-40B4-BE49-F238E27FC236}">
                <a16:creationId xmlns:a16="http://schemas.microsoft.com/office/drawing/2014/main" id="{94214234-57C6-4499-B74F-E35D543194AA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4">
            <a:extLst>
              <a:ext uri="{FF2B5EF4-FFF2-40B4-BE49-F238E27FC236}">
                <a16:creationId xmlns:a16="http://schemas.microsoft.com/office/drawing/2014/main" id="{CCCC30CD-F804-401A-AD2E-A23E7E60BCD4}"/>
              </a:ext>
            </a:extLst>
          </p:cNvPr>
          <p:cNvSpPr/>
          <p:nvPr/>
        </p:nvSpPr>
        <p:spPr>
          <a:xfrm>
            <a:off x="202694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4">
            <a:extLst>
              <a:ext uri="{FF2B5EF4-FFF2-40B4-BE49-F238E27FC236}">
                <a16:creationId xmlns:a16="http://schemas.microsoft.com/office/drawing/2014/main" id="{327F07AE-A08D-49F6-B290-273A63486954}"/>
              </a:ext>
            </a:extLst>
          </p:cNvPr>
          <p:cNvSpPr/>
          <p:nvPr/>
        </p:nvSpPr>
        <p:spPr>
          <a:xfrm>
            <a:off x="241860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4">
            <a:extLst>
              <a:ext uri="{FF2B5EF4-FFF2-40B4-BE49-F238E27FC236}">
                <a16:creationId xmlns:a16="http://schemas.microsoft.com/office/drawing/2014/main" id="{1784FF5D-F591-4CD9-B546-9D3D7ED51B74}"/>
              </a:ext>
            </a:extLst>
          </p:cNvPr>
          <p:cNvSpPr/>
          <p:nvPr/>
        </p:nvSpPr>
        <p:spPr>
          <a:xfrm>
            <a:off x="281532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4">
            <a:extLst>
              <a:ext uri="{FF2B5EF4-FFF2-40B4-BE49-F238E27FC236}">
                <a16:creationId xmlns:a16="http://schemas.microsoft.com/office/drawing/2014/main" id="{738A3645-1CDD-4088-9AC3-5CCAFD130C4D}"/>
              </a:ext>
            </a:extLst>
          </p:cNvPr>
          <p:cNvSpPr/>
          <p:nvPr/>
        </p:nvSpPr>
        <p:spPr>
          <a:xfrm>
            <a:off x="322100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64">
            <a:extLst>
              <a:ext uri="{FF2B5EF4-FFF2-40B4-BE49-F238E27FC236}">
                <a16:creationId xmlns:a16="http://schemas.microsoft.com/office/drawing/2014/main" id="{02532BE0-F8FE-41F6-B735-15B2582B5817}"/>
              </a:ext>
            </a:extLst>
          </p:cNvPr>
          <p:cNvSpPr/>
          <p:nvPr/>
        </p:nvSpPr>
        <p:spPr>
          <a:xfrm>
            <a:off x="6000001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F75534-5367-4CC8-B347-C92C082A11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15D847-9A25-4F87-B187-1E71F8EF5C1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93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48">
            <a:extLst>
              <a:ext uri="{FF2B5EF4-FFF2-40B4-BE49-F238E27FC236}">
                <a16:creationId xmlns:a16="http://schemas.microsoft.com/office/drawing/2014/main" id="{7360812B-4D0F-4E8E-8B6F-FE37B76AE9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Persona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BDA1A4D8-67CA-4DDE-9B71-BAAC3221E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8240" y="4570546"/>
            <a:ext cx="2118417" cy="332110"/>
          </a:xfrm>
        </p:spPr>
        <p:txBody>
          <a:bodyPr anchor="b" anchorCtr="1">
            <a:normAutofit fontScale="92500"/>
          </a:bodyPr>
          <a:lstStyle/>
          <a:p>
            <a:pPr marL="0" lvl="0" indent="0" algn="ctr">
              <a:buNone/>
            </a:pPr>
            <a:r>
              <a:rPr lang="fr-FR"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rPr>
              <a:t>Olivier reynolds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9E361638-D756-40A5-A2A6-25B626FD52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8240" y="4886782"/>
            <a:ext cx="2118417" cy="798792"/>
          </a:xfrm>
        </p:spPr>
        <p:txBody>
          <a:bodyPr anchorCtr="1">
            <a:normAutofit fontScale="85000" lnSpcReduction="20000"/>
          </a:bodyPr>
          <a:lstStyle/>
          <a:p>
            <a:pPr marL="0" lvl="0" indent="0" algn="ctr">
              <a:buNone/>
            </a:pPr>
            <a:r>
              <a:rPr lang="fr-FR" sz="1200" spc="100"/>
              <a:t>43 ans</a:t>
            </a:r>
          </a:p>
          <a:p>
            <a:pPr marL="0" lvl="0" indent="0" algn="ctr">
              <a:buNone/>
            </a:pPr>
            <a:r>
              <a:rPr lang="fr-FR" sz="1200" spc="100"/>
              <a:t>Ingénieur BTP</a:t>
            </a:r>
          </a:p>
          <a:p>
            <a:pPr marL="0" lvl="0" indent="0" algn="ctr">
              <a:buNone/>
            </a:pPr>
            <a:r>
              <a:rPr lang="fr-FR" sz="1200" spc="100"/>
              <a:t>Utilise internet ponctuellement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B1C4C918-5505-4978-B1A2-0AEE4611FA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0459" y="4570546"/>
            <a:ext cx="2118417" cy="332110"/>
          </a:xfrm>
        </p:spPr>
        <p:txBody>
          <a:bodyPr anchor="b" anchorCtr="1"/>
          <a:lstStyle/>
          <a:p>
            <a:pPr marL="0" lvl="0" indent="0" algn="ctr">
              <a:buNone/>
            </a:pPr>
            <a:r>
              <a:rPr lang="fr-FR"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rPr>
              <a:t>Julia deleau</a:t>
            </a:r>
          </a:p>
        </p:txBody>
      </p:sp>
      <p:sp>
        <p:nvSpPr>
          <p:cNvPr id="8" name="Espace réservé du texte 11">
            <a:extLst>
              <a:ext uri="{FF2B5EF4-FFF2-40B4-BE49-F238E27FC236}">
                <a16:creationId xmlns:a16="http://schemas.microsoft.com/office/drawing/2014/main" id="{178EF0CC-3B31-4F9A-9BF4-EBCC6716EF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0459" y="4886782"/>
            <a:ext cx="2118417" cy="798792"/>
          </a:xfrm>
        </p:spPr>
        <p:txBody>
          <a:bodyPr anchorCtr="1">
            <a:normAutofit fontScale="85000" lnSpcReduction="20000"/>
          </a:bodyPr>
          <a:lstStyle/>
          <a:p>
            <a:pPr marL="0" lvl="0" indent="0" algn="ctr">
              <a:buNone/>
            </a:pPr>
            <a:r>
              <a:rPr lang="fr-FR" sz="1200" spc="100"/>
              <a:t>28 ans</a:t>
            </a:r>
          </a:p>
          <a:p>
            <a:pPr marL="0" lvl="0" indent="0" algn="ctr">
              <a:buNone/>
            </a:pPr>
            <a:r>
              <a:rPr lang="fr-FR" sz="1200" spc="100"/>
              <a:t>Coiffeuse indépendante</a:t>
            </a:r>
          </a:p>
          <a:p>
            <a:pPr marL="0" lvl="0" indent="0" algn="ctr">
              <a:buNone/>
            </a:pPr>
            <a:r>
              <a:rPr lang="fr-FR" sz="1200" spc="100"/>
              <a:t>Utilise internet quotidiennement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85ACF1AD-3B01-4160-BCA2-1796CE7772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2687" y="4570546"/>
            <a:ext cx="2118417" cy="332110"/>
          </a:xfrm>
        </p:spPr>
        <p:txBody>
          <a:bodyPr anchor="b" anchorCtr="1"/>
          <a:lstStyle/>
          <a:p>
            <a:pPr marL="0" lvl="0" indent="0" algn="ctr">
              <a:buNone/>
            </a:pPr>
            <a:r>
              <a:rPr lang="fr-FR"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rPr>
              <a:t>Robert bennett</a:t>
            </a:r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84D2C90C-FA9E-4A46-B805-61F3503C61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2687" y="4886782"/>
            <a:ext cx="2118417" cy="798792"/>
          </a:xfrm>
        </p:spPr>
        <p:txBody>
          <a:bodyPr anchorCtr="1">
            <a:normAutofit fontScale="85000" lnSpcReduction="20000"/>
          </a:bodyPr>
          <a:lstStyle/>
          <a:p>
            <a:pPr marL="0" lvl="0" indent="0" algn="ctr">
              <a:buNone/>
            </a:pPr>
            <a:r>
              <a:rPr lang="fr-FR" sz="1200" spc="100"/>
              <a:t>68 ans</a:t>
            </a:r>
          </a:p>
          <a:p>
            <a:pPr marL="0" lvl="0" indent="0" algn="ctr">
              <a:buNone/>
            </a:pPr>
            <a:r>
              <a:rPr lang="fr-FR" sz="1200" spc="100"/>
              <a:t>Retraité, ancien plombier</a:t>
            </a:r>
          </a:p>
          <a:p>
            <a:pPr marL="0" lvl="0" indent="0" algn="ctr">
              <a:buNone/>
            </a:pPr>
            <a:r>
              <a:rPr lang="fr-FR" sz="1200" spc="100"/>
              <a:t>Aucune compétence informatique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76AC84D5-CAF5-4193-A1B4-C529CE9ABA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04915" y="4570546"/>
            <a:ext cx="2118417" cy="332110"/>
          </a:xfrm>
        </p:spPr>
        <p:txBody>
          <a:bodyPr anchor="b" anchorCtr="1"/>
          <a:lstStyle/>
          <a:p>
            <a:pPr marL="0" lvl="0" indent="0" algn="ctr">
              <a:buNone/>
            </a:pPr>
            <a:r>
              <a:rPr lang="fr-FR" sz="1400" b="1" cap="all" spc="100">
                <a:solidFill>
                  <a:srgbClr val="0C1A69"/>
                </a:solidFill>
                <a:latin typeface="Arial" pitchFamily="34"/>
                <a:cs typeface="Arial" pitchFamily="34"/>
              </a:rPr>
              <a:t>Eline Marc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7DA4638B-2075-4EA6-B0CF-A3FEA546D9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04915" y="4886782"/>
            <a:ext cx="2118417" cy="798792"/>
          </a:xfrm>
        </p:spPr>
        <p:txBody>
          <a:bodyPr anchorCtr="1">
            <a:normAutofit fontScale="85000" lnSpcReduction="20000"/>
          </a:bodyPr>
          <a:lstStyle/>
          <a:p>
            <a:pPr marL="0" lvl="0" indent="0" algn="ctr">
              <a:buNone/>
            </a:pPr>
            <a:r>
              <a:rPr lang="fr-FR" sz="1200" spc="100"/>
              <a:t>36 ans</a:t>
            </a:r>
          </a:p>
          <a:p>
            <a:pPr marL="0" indent="0" algn="ctr">
              <a:buNone/>
            </a:pPr>
            <a:r>
              <a:rPr lang="fr-FR" sz="1200" spc="100"/>
              <a:t>Consultante ingénieure  généraliste</a:t>
            </a:r>
          </a:p>
          <a:p>
            <a:pPr marL="0" lvl="0" indent="0" algn="ctr">
              <a:buNone/>
            </a:pPr>
            <a:r>
              <a:rPr lang="fr-FR" sz="1200" spc="100"/>
              <a:t>Bon niveau informatique</a:t>
            </a:r>
          </a:p>
        </p:txBody>
      </p:sp>
      <p:pic>
        <p:nvPicPr>
          <p:cNvPr id="23" name="Picture 4" descr="58">
            <a:extLst>
              <a:ext uri="{FF2B5EF4-FFF2-40B4-BE49-F238E27FC236}">
                <a16:creationId xmlns:a16="http://schemas.microsoft.com/office/drawing/2014/main" id="{3EAD39CB-D358-4BBE-929F-E2D4E188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36" y="2804053"/>
            <a:ext cx="1498418" cy="149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247">
            <a:extLst>
              <a:ext uri="{FF2B5EF4-FFF2-40B4-BE49-F238E27FC236}">
                <a16:creationId xmlns:a16="http://schemas.microsoft.com/office/drawing/2014/main" id="{EF61C790-6C26-4E5C-9C66-7DE1C5C4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377" y="2804054"/>
            <a:ext cx="1498418" cy="149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406">
            <a:extLst>
              <a:ext uri="{FF2B5EF4-FFF2-40B4-BE49-F238E27FC236}">
                <a16:creationId xmlns:a16="http://schemas.microsoft.com/office/drawing/2014/main" id="{E511DD54-2F86-4475-9E4E-2A81A4F1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19" y="2804054"/>
            <a:ext cx="1498418" cy="149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466">
            <a:extLst>
              <a:ext uri="{FF2B5EF4-FFF2-40B4-BE49-F238E27FC236}">
                <a16:creationId xmlns:a16="http://schemas.microsoft.com/office/drawing/2014/main" id="{E9799154-99FB-4DA6-90F1-7384054C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10" y="2804054"/>
            <a:ext cx="1483118" cy="14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space réservé du numéro de diapositive 3">
            <a:extLst>
              <a:ext uri="{FF2B5EF4-FFF2-40B4-BE49-F238E27FC236}">
                <a16:creationId xmlns:a16="http://schemas.microsoft.com/office/drawing/2014/main" id="{62CCF280-67F9-46E2-9696-83701AFA358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D1ADDA-E4A4-4594-98ED-E2E550F4D847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8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7" name="Cube 4">
            <a:extLst>
              <a:ext uri="{FF2B5EF4-FFF2-40B4-BE49-F238E27FC236}">
                <a16:creationId xmlns:a16="http://schemas.microsoft.com/office/drawing/2014/main" id="{38908BA2-664C-4F79-BB8F-CDF15EB44D52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2" name="Cube 56">
            <a:extLst>
              <a:ext uri="{FF2B5EF4-FFF2-40B4-BE49-F238E27FC236}">
                <a16:creationId xmlns:a16="http://schemas.microsoft.com/office/drawing/2014/main" id="{4117CEBF-5C3F-4483-A4A9-16945339242E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4" name="Cube 61">
            <a:extLst>
              <a:ext uri="{FF2B5EF4-FFF2-40B4-BE49-F238E27FC236}">
                <a16:creationId xmlns:a16="http://schemas.microsoft.com/office/drawing/2014/main" id="{430CB8E5-9721-4977-A8A2-664BE77D8C9F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6" name="Cube 62">
            <a:extLst>
              <a:ext uri="{FF2B5EF4-FFF2-40B4-BE49-F238E27FC236}">
                <a16:creationId xmlns:a16="http://schemas.microsoft.com/office/drawing/2014/main" id="{8BEE1E1A-8D6F-452A-B335-40191C156F30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7" name="Cube 63">
            <a:extLst>
              <a:ext uri="{FF2B5EF4-FFF2-40B4-BE49-F238E27FC236}">
                <a16:creationId xmlns:a16="http://schemas.microsoft.com/office/drawing/2014/main" id="{7F3718DF-04D8-4173-B8AA-06E2AA481144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64">
            <a:extLst>
              <a:ext uri="{FF2B5EF4-FFF2-40B4-BE49-F238E27FC236}">
                <a16:creationId xmlns:a16="http://schemas.microsoft.com/office/drawing/2014/main" id="{1C51755D-AE6E-4C5B-9D22-1D24BA4D6BDF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0" name="Cube 4">
            <a:extLst>
              <a:ext uri="{FF2B5EF4-FFF2-40B4-BE49-F238E27FC236}">
                <a16:creationId xmlns:a16="http://schemas.microsoft.com/office/drawing/2014/main" id="{EB3C875F-C1A1-4C1A-AD7F-BC5748A28000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2" name="Cube 4">
            <a:extLst>
              <a:ext uri="{FF2B5EF4-FFF2-40B4-BE49-F238E27FC236}">
                <a16:creationId xmlns:a16="http://schemas.microsoft.com/office/drawing/2014/main" id="{FE8408F3-D2D3-46B1-BDC1-A12A7EF4BCC1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4" name="Cube 4">
            <a:extLst>
              <a:ext uri="{FF2B5EF4-FFF2-40B4-BE49-F238E27FC236}">
                <a16:creationId xmlns:a16="http://schemas.microsoft.com/office/drawing/2014/main" id="{2C5D2586-325D-4A1D-94CD-ED01380ADE42}"/>
              </a:ext>
            </a:extLst>
          </p:cNvPr>
          <p:cNvSpPr/>
          <p:nvPr/>
        </p:nvSpPr>
        <p:spPr>
          <a:xfrm>
            <a:off x="201760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5" name="Cube 4">
            <a:extLst>
              <a:ext uri="{FF2B5EF4-FFF2-40B4-BE49-F238E27FC236}">
                <a16:creationId xmlns:a16="http://schemas.microsoft.com/office/drawing/2014/main" id="{EB4CA846-0BCB-4919-A7F8-E7DBB1042510}"/>
              </a:ext>
            </a:extLst>
          </p:cNvPr>
          <p:cNvSpPr/>
          <p:nvPr/>
        </p:nvSpPr>
        <p:spPr>
          <a:xfrm>
            <a:off x="24121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6" name="Cube 4">
            <a:extLst>
              <a:ext uri="{FF2B5EF4-FFF2-40B4-BE49-F238E27FC236}">
                <a16:creationId xmlns:a16="http://schemas.microsoft.com/office/drawing/2014/main" id="{B08D7E51-5AAE-488B-B132-121810EBC369}"/>
              </a:ext>
            </a:extLst>
          </p:cNvPr>
          <p:cNvSpPr/>
          <p:nvPr/>
        </p:nvSpPr>
        <p:spPr>
          <a:xfrm>
            <a:off x="280884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7" name="Cube 4">
            <a:extLst>
              <a:ext uri="{FF2B5EF4-FFF2-40B4-BE49-F238E27FC236}">
                <a16:creationId xmlns:a16="http://schemas.microsoft.com/office/drawing/2014/main" id="{09AA5820-9CE8-4E52-A52C-7AF02AA406B8}"/>
              </a:ext>
            </a:extLst>
          </p:cNvPr>
          <p:cNvSpPr/>
          <p:nvPr/>
        </p:nvSpPr>
        <p:spPr>
          <a:xfrm>
            <a:off x="321452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8" name="Cube 4">
            <a:extLst>
              <a:ext uri="{FF2B5EF4-FFF2-40B4-BE49-F238E27FC236}">
                <a16:creationId xmlns:a16="http://schemas.microsoft.com/office/drawing/2014/main" id="{1CBD5F87-723C-4E5E-A4C0-5047420F2525}"/>
              </a:ext>
            </a:extLst>
          </p:cNvPr>
          <p:cNvSpPr/>
          <p:nvPr/>
        </p:nvSpPr>
        <p:spPr>
          <a:xfrm>
            <a:off x="358026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9" name="Cube 64">
            <a:extLst>
              <a:ext uri="{FF2B5EF4-FFF2-40B4-BE49-F238E27FC236}">
                <a16:creationId xmlns:a16="http://schemas.microsoft.com/office/drawing/2014/main" id="{09C62542-FB57-4881-8856-4542374B3B43}"/>
              </a:ext>
            </a:extLst>
          </p:cNvPr>
          <p:cNvSpPr/>
          <p:nvPr/>
        </p:nvSpPr>
        <p:spPr>
          <a:xfrm>
            <a:off x="5983672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9D4FF8-70DE-4B5B-A2A6-6181B73990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310AAD5-17E7-4809-A4E9-BDA51C39CB99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10">
            <a:extLst>
              <a:ext uri="{FF2B5EF4-FFF2-40B4-BE49-F238E27FC236}">
                <a16:creationId xmlns:a16="http://schemas.microsoft.com/office/drawing/2014/main" id="{57552748-2E95-499D-ADB7-D4E2D00AF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8734" y="726505"/>
            <a:ext cx="7674531" cy="634319"/>
          </a:xfrm>
        </p:spPr>
        <p:txBody>
          <a:bodyPr>
            <a:normAutofit fontScale="90000"/>
          </a:bodyPr>
          <a:lstStyle/>
          <a:p>
            <a:pPr lvl="0"/>
            <a:r>
              <a:rPr lang="fr-FR"/>
              <a:t>Value proposition </a:t>
            </a:r>
            <a:r>
              <a:rPr lang="fr-FR" err="1"/>
              <a:t>canvas</a:t>
            </a:r>
            <a:r>
              <a:rPr lang="fr-FR"/>
              <a:t> (VPC)</a:t>
            </a:r>
          </a:p>
        </p:txBody>
      </p:sp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5B0D3914-AA49-46B1-AAD7-56973654947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D1ADDA-E4A4-4594-98ED-E2E550F4D847}" type="slidenum">
              <a:rPr lang="fr-FR" sz="1000" b="0" i="0" u="none" strike="noStrike" kern="1200" cap="all" spc="100" baseline="0">
                <a:solidFill>
                  <a:srgbClr val="F2F2F2"/>
                </a:solidFill>
                <a:uFillTx/>
                <a:latin typeface="Posterama" pitchFamily="34"/>
                <a:cs typeface="Posterama" pitchFamily="34"/>
              </a:rPr>
              <a:t>9</a:t>
            </a:fld>
            <a:endParaRPr lang="fr-FR" sz="1000" b="0" i="0" u="none" strike="noStrike" kern="1200" cap="all" spc="100" baseline="0">
              <a:solidFill>
                <a:srgbClr val="F2F2F2"/>
              </a:solidFill>
              <a:uFillTx/>
              <a:latin typeface="Posterama" pitchFamily="34"/>
              <a:cs typeface="Posterama" pitchFamily="34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672B5A2-BC5D-4DB5-96FB-AB8435E9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59" y="1648512"/>
            <a:ext cx="8819017" cy="4420150"/>
          </a:xfrm>
          <a:prstGeom prst="rect">
            <a:avLst/>
          </a:prstGeom>
          <a:noFill/>
        </p:spPr>
      </p:pic>
      <p:sp>
        <p:nvSpPr>
          <p:cNvPr id="21" name="Zone de texte 22">
            <a:extLst>
              <a:ext uri="{FF2B5EF4-FFF2-40B4-BE49-F238E27FC236}">
                <a16:creationId xmlns:a16="http://schemas.microsoft.com/office/drawing/2014/main" id="{B0541C28-F37A-4E97-A4C0-F69BC9C40ECA}"/>
              </a:ext>
            </a:extLst>
          </p:cNvPr>
          <p:cNvSpPr txBox="1"/>
          <p:nvPr/>
        </p:nvSpPr>
        <p:spPr>
          <a:xfrm>
            <a:off x="3270587" y="1968030"/>
            <a:ext cx="1784350" cy="12496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Créateurs de gains</a:t>
            </a:r>
            <a:endParaRPr lang="fr-FR" sz="10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Transparence avec les informations sur le produit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Partage du produit en ligne facile. Aide </a:t>
            </a: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personnalisée </a:t>
            </a:r>
            <a:endParaRPr lang="fr-FR" sz="8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Accessible même sans combinaison.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</p:txBody>
      </p:sp>
      <p:sp>
        <p:nvSpPr>
          <p:cNvPr id="22" name="Zone de texte 23">
            <a:extLst>
              <a:ext uri="{FF2B5EF4-FFF2-40B4-BE49-F238E27FC236}">
                <a16:creationId xmlns:a16="http://schemas.microsoft.com/office/drawing/2014/main" id="{8E70F2D5-4D91-41B2-9067-A56B77E09AA1}"/>
              </a:ext>
            </a:extLst>
          </p:cNvPr>
          <p:cNvSpPr txBox="1"/>
          <p:nvPr/>
        </p:nvSpPr>
        <p:spPr>
          <a:xfrm>
            <a:off x="1485962" y="2535921"/>
            <a:ext cx="1384581" cy="242702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Produits et services</a:t>
            </a:r>
            <a:endParaRPr lang="fr-FR" sz="10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Produits de toutes catégories (classique, chic</a:t>
            </a: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…)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Essayage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,</a:t>
            </a: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 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Ressentir l’objet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Partager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sur les réseaux sociaux</a:t>
            </a:r>
            <a:endParaRPr lang="fr-FR" sz="800">
              <a:solidFill>
                <a:srgbClr val="000000"/>
              </a:solidFill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Livraison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avec retour possible</a:t>
            </a:r>
            <a:endParaRPr lang="fr-FR" sz="800">
              <a:solidFill>
                <a:srgbClr val="000000"/>
              </a:solidFill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Divers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moyens de payements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endParaRPr lang="fr-FR" sz="11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Zone de texte 36">
            <a:extLst>
              <a:ext uri="{FF2B5EF4-FFF2-40B4-BE49-F238E27FC236}">
                <a16:creationId xmlns:a16="http://schemas.microsoft.com/office/drawing/2014/main" id="{AE2AB150-D91A-4FE6-9A46-AC49F2C7B780}"/>
              </a:ext>
            </a:extLst>
          </p:cNvPr>
          <p:cNvSpPr txBox="1"/>
          <p:nvPr/>
        </p:nvSpPr>
        <p:spPr>
          <a:xfrm>
            <a:off x="3190377" y="4260390"/>
            <a:ext cx="2166068" cy="1533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Adoucisseur des maux</a:t>
            </a:r>
            <a:endParaRPr lang="fr-FR" sz="10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Possibilité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de renvoyer gratuitement les produits.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Toutes les informations sur un vêtement sont disponibles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Cabine d’essayage virtuelle.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Possibilité de </a:t>
            </a: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s’isoler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en cachant et se cachant des autres utilisateurs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</p:txBody>
      </p:sp>
      <p:sp>
        <p:nvSpPr>
          <p:cNvPr id="24" name="Zone de texte 21">
            <a:extLst>
              <a:ext uri="{FF2B5EF4-FFF2-40B4-BE49-F238E27FC236}">
                <a16:creationId xmlns:a16="http://schemas.microsoft.com/office/drawing/2014/main" id="{9997C973-42DD-46A2-950C-9BBCA77BC200}"/>
              </a:ext>
            </a:extLst>
          </p:cNvPr>
          <p:cNvSpPr txBox="1"/>
          <p:nvPr/>
        </p:nvSpPr>
        <p:spPr>
          <a:xfrm>
            <a:off x="6882866" y="2165450"/>
            <a:ext cx="1884947" cy="152533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Gains</a:t>
            </a:r>
            <a:endParaRPr lang="fr-FR" sz="10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Accès rapide à la boutique</a:t>
            </a:r>
            <a:endParaRPr lang="fr-FR" sz="800">
              <a:solidFill>
                <a:srgbClr val="000000"/>
              </a:solidFill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 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Ressentir les vêtements </a:t>
            </a:r>
            <a:endParaRPr lang="fr-FR" sz="800">
              <a:solidFill>
                <a:srgbClr val="000000"/>
              </a:solidFill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Essayer les vêtements librement. </a:t>
            </a:r>
            <a:endParaRPr lang="fr-FR" sz="800">
              <a:solidFill>
                <a:srgbClr val="000000"/>
              </a:solidFill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/>
              <a:buChar char="•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Une très grande gamme de vêtements disponible.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  <a:p>
            <a:pPr algn="l">
              <a:lnSpc>
                <a:spcPct val="106000"/>
              </a:lnSpc>
              <a:spcAft>
                <a:spcPts val="800"/>
              </a:spcAft>
            </a:pPr>
            <a:endParaRPr lang="fr-FR" sz="11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Zone de texte 25">
            <a:extLst>
              <a:ext uri="{FF2B5EF4-FFF2-40B4-BE49-F238E27FC236}">
                <a16:creationId xmlns:a16="http://schemas.microsoft.com/office/drawing/2014/main" id="{12559A18-AAA0-49E6-B002-2EFE67FDE68D}"/>
              </a:ext>
            </a:extLst>
          </p:cNvPr>
          <p:cNvSpPr txBox="1"/>
          <p:nvPr/>
        </p:nvSpPr>
        <p:spPr>
          <a:xfrm>
            <a:off x="6812682" y="4255684"/>
            <a:ext cx="1688036" cy="10876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Maux</a:t>
            </a:r>
            <a:endParaRPr lang="fr-FR" sz="10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La qualité</a:t>
            </a: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 et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la taille du produit</a:t>
            </a:r>
            <a:endParaRPr lang="fr-FR" sz="1100">
              <a:effectLst/>
              <a:latin typeface="Biome Light"/>
              <a:ea typeface="Yu Mincho"/>
              <a:cs typeface="Biome Light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La vie privée n’est pas respectée (voyeurisme possible)</a:t>
            </a:r>
            <a:endParaRPr lang="fr-FR" sz="1100">
              <a:effectLst/>
              <a:latin typeface="Biome Light"/>
              <a:ea typeface="Yu Mincho"/>
              <a:cs typeface="Biome Light"/>
            </a:endParaRPr>
          </a:p>
          <a:p>
            <a:pPr algn="l">
              <a:lnSpc>
                <a:spcPct val="106000"/>
              </a:lnSpc>
              <a:spcAft>
                <a:spcPts val="800"/>
              </a:spcAft>
            </a:pPr>
            <a:endParaRPr lang="fr-FR" sz="11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7" name="Zone de texte 20">
            <a:extLst>
              <a:ext uri="{FF2B5EF4-FFF2-40B4-BE49-F238E27FC236}">
                <a16:creationId xmlns:a16="http://schemas.microsoft.com/office/drawing/2014/main" id="{0D051E99-AAEC-406D-AE47-4974CD1D7312}"/>
              </a:ext>
            </a:extLst>
          </p:cNvPr>
          <p:cNvSpPr txBox="1"/>
          <p:nvPr/>
        </p:nvSpPr>
        <p:spPr>
          <a:xfrm>
            <a:off x="8690743" y="3271181"/>
            <a:ext cx="1532079" cy="13258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6000"/>
              </a:lnSpc>
              <a:spcAft>
                <a:spcPts val="800"/>
              </a:spcAft>
            </a:pPr>
            <a:r>
              <a:rPr lang="fr-FR" sz="1000" b="1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Travaux du client</a:t>
            </a:r>
            <a:endParaRPr lang="fr-FR" sz="10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Essayer le produit </a:t>
            </a:r>
            <a:endParaRPr lang="fr-FR" sz="8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effectLst/>
                <a:latin typeface="Biome Light" panose="020B0303030204020804" pitchFamily="34" charset="0"/>
                <a:ea typeface="Yu Mincho" panose="02020400000000000000" pitchFamily="18" charset="-128"/>
                <a:cs typeface="Biome Light" panose="020B0303030204020804" pitchFamily="34" charset="0"/>
              </a:rPr>
              <a:t>Faire attention aux informations sur le produit</a:t>
            </a:r>
            <a:endParaRPr lang="fr-FR" sz="800">
              <a:effectLst/>
              <a:latin typeface="Biome Light" panose="020B03030302040208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800">
                <a:solidFill>
                  <a:srgbClr val="000000"/>
                </a:solidFill>
                <a:latin typeface="Biome Light"/>
                <a:ea typeface="Yu Mincho"/>
                <a:cs typeface="Biome Light"/>
              </a:rPr>
              <a:t>Renvoyer</a:t>
            </a:r>
            <a:r>
              <a:rPr lang="fr-FR" sz="800">
                <a:solidFill>
                  <a:srgbClr val="000000"/>
                </a:solidFill>
                <a:effectLst/>
                <a:latin typeface="Biome Light"/>
                <a:ea typeface="Yu Mincho"/>
                <a:cs typeface="Biome Light"/>
              </a:rPr>
              <a:t> le produit s’il ne lui convient pas</a:t>
            </a:r>
            <a:endParaRPr lang="fr-FR" sz="800">
              <a:effectLst/>
              <a:latin typeface="Biome Light"/>
              <a:ea typeface="Yu Mincho"/>
              <a:cs typeface="Biome Light"/>
            </a:endParaRPr>
          </a:p>
        </p:txBody>
      </p:sp>
      <p:sp>
        <p:nvSpPr>
          <p:cNvPr id="12" name="Cube 4">
            <a:extLst>
              <a:ext uri="{FF2B5EF4-FFF2-40B4-BE49-F238E27FC236}">
                <a16:creationId xmlns:a16="http://schemas.microsoft.com/office/drawing/2014/main" id="{C3CC5DC8-B5E7-4924-A91F-10BBDD1D8895}"/>
              </a:ext>
            </a:extLst>
          </p:cNvPr>
          <p:cNvSpPr/>
          <p:nvPr/>
        </p:nvSpPr>
        <p:spPr>
          <a:xfrm>
            <a:off x="8206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19" name="Cube 56">
            <a:extLst>
              <a:ext uri="{FF2B5EF4-FFF2-40B4-BE49-F238E27FC236}">
                <a16:creationId xmlns:a16="http://schemas.microsoft.com/office/drawing/2014/main" id="{3F58AEC2-1BF3-472B-9779-538507AF94BC}"/>
              </a:ext>
            </a:extLst>
          </p:cNvPr>
          <p:cNvSpPr/>
          <p:nvPr/>
        </p:nvSpPr>
        <p:spPr>
          <a:xfrm>
            <a:off x="400356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5" name="Cube 61">
            <a:extLst>
              <a:ext uri="{FF2B5EF4-FFF2-40B4-BE49-F238E27FC236}">
                <a16:creationId xmlns:a16="http://schemas.microsoft.com/office/drawing/2014/main" id="{C53D57D4-7D8E-4FB6-8284-3BCBF7C4629F}"/>
              </a:ext>
            </a:extLst>
          </p:cNvPr>
          <p:cNvSpPr/>
          <p:nvPr/>
        </p:nvSpPr>
        <p:spPr>
          <a:xfrm>
            <a:off x="442038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8" name="Cube 62">
            <a:extLst>
              <a:ext uri="{FF2B5EF4-FFF2-40B4-BE49-F238E27FC236}">
                <a16:creationId xmlns:a16="http://schemas.microsoft.com/office/drawing/2014/main" id="{19ED77C0-51E9-4883-82BD-B89D7D8DB62B}"/>
              </a:ext>
            </a:extLst>
          </p:cNvPr>
          <p:cNvSpPr/>
          <p:nvPr/>
        </p:nvSpPr>
        <p:spPr>
          <a:xfrm>
            <a:off x="482423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29" name="Cube 63">
            <a:extLst>
              <a:ext uri="{FF2B5EF4-FFF2-40B4-BE49-F238E27FC236}">
                <a16:creationId xmlns:a16="http://schemas.microsoft.com/office/drawing/2014/main" id="{01E652CB-026B-4DD8-A737-AB4C7D3E3942}"/>
              </a:ext>
            </a:extLst>
          </p:cNvPr>
          <p:cNvSpPr/>
          <p:nvPr/>
        </p:nvSpPr>
        <p:spPr>
          <a:xfrm>
            <a:off x="5197623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0" name="Cube 64">
            <a:extLst>
              <a:ext uri="{FF2B5EF4-FFF2-40B4-BE49-F238E27FC236}">
                <a16:creationId xmlns:a16="http://schemas.microsoft.com/office/drawing/2014/main" id="{AD34F8AE-FABF-46E2-B78F-BD5F3D547BBD}"/>
              </a:ext>
            </a:extLst>
          </p:cNvPr>
          <p:cNvSpPr/>
          <p:nvPr/>
        </p:nvSpPr>
        <p:spPr>
          <a:xfrm>
            <a:off x="5601477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1" name="Cube 4">
            <a:extLst>
              <a:ext uri="{FF2B5EF4-FFF2-40B4-BE49-F238E27FC236}">
                <a16:creationId xmlns:a16="http://schemas.microsoft.com/office/drawing/2014/main" id="{313FCE31-FC4E-4071-8FC3-908237098558}"/>
              </a:ext>
            </a:extLst>
          </p:cNvPr>
          <p:cNvSpPr/>
          <p:nvPr/>
        </p:nvSpPr>
        <p:spPr>
          <a:xfrm>
            <a:off x="121740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2" name="Cube 4">
            <a:extLst>
              <a:ext uri="{FF2B5EF4-FFF2-40B4-BE49-F238E27FC236}">
                <a16:creationId xmlns:a16="http://schemas.microsoft.com/office/drawing/2014/main" id="{0FD7972C-BC0A-4AD4-B189-6C6F9E2161F2}"/>
              </a:ext>
            </a:extLst>
          </p:cNvPr>
          <p:cNvSpPr/>
          <p:nvPr/>
        </p:nvSpPr>
        <p:spPr>
          <a:xfrm>
            <a:off x="1623084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3" name="Cube 4">
            <a:extLst>
              <a:ext uri="{FF2B5EF4-FFF2-40B4-BE49-F238E27FC236}">
                <a16:creationId xmlns:a16="http://schemas.microsoft.com/office/drawing/2014/main" id="{D684D9EF-5024-480D-9D95-96A60728C193}"/>
              </a:ext>
            </a:extLst>
          </p:cNvPr>
          <p:cNvSpPr/>
          <p:nvPr/>
        </p:nvSpPr>
        <p:spPr>
          <a:xfrm>
            <a:off x="1988820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4" name="Cube 4">
            <a:extLst>
              <a:ext uri="{FF2B5EF4-FFF2-40B4-BE49-F238E27FC236}">
                <a16:creationId xmlns:a16="http://schemas.microsoft.com/office/drawing/2014/main" id="{F47DFEBF-F81C-4CCC-8FEE-F37D5DD30067}"/>
              </a:ext>
            </a:extLst>
          </p:cNvPr>
          <p:cNvSpPr/>
          <p:nvPr/>
        </p:nvSpPr>
        <p:spPr>
          <a:xfrm>
            <a:off x="2364508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5" name="Cube 4">
            <a:extLst>
              <a:ext uri="{FF2B5EF4-FFF2-40B4-BE49-F238E27FC236}">
                <a16:creationId xmlns:a16="http://schemas.microsoft.com/office/drawing/2014/main" id="{1A3D16C1-2390-4D7A-A4DE-C285D80D64A6}"/>
              </a:ext>
            </a:extLst>
          </p:cNvPr>
          <p:cNvSpPr/>
          <p:nvPr/>
        </p:nvSpPr>
        <p:spPr>
          <a:xfrm>
            <a:off x="2761229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6" name="Cube 4">
            <a:extLst>
              <a:ext uri="{FF2B5EF4-FFF2-40B4-BE49-F238E27FC236}">
                <a16:creationId xmlns:a16="http://schemas.microsoft.com/office/drawing/2014/main" id="{BADF3E71-EA9A-43E6-B190-EF1F279DFE5F}"/>
              </a:ext>
            </a:extLst>
          </p:cNvPr>
          <p:cNvSpPr/>
          <p:nvPr/>
        </p:nvSpPr>
        <p:spPr>
          <a:xfrm>
            <a:off x="3166909" y="6324603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7" name="Cube 4">
            <a:extLst>
              <a:ext uri="{FF2B5EF4-FFF2-40B4-BE49-F238E27FC236}">
                <a16:creationId xmlns:a16="http://schemas.microsoft.com/office/drawing/2014/main" id="{6579CA14-6093-4E17-B4BA-9B22EDA3DA40}"/>
              </a:ext>
            </a:extLst>
          </p:cNvPr>
          <p:cNvSpPr/>
          <p:nvPr/>
        </p:nvSpPr>
        <p:spPr>
          <a:xfrm>
            <a:off x="3586743" y="6318540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8" name="Cube 4">
            <a:extLst>
              <a:ext uri="{FF2B5EF4-FFF2-40B4-BE49-F238E27FC236}">
                <a16:creationId xmlns:a16="http://schemas.microsoft.com/office/drawing/2014/main" id="{084918C8-5478-42D6-A71C-4D748332DA0E}"/>
              </a:ext>
            </a:extLst>
          </p:cNvPr>
          <p:cNvSpPr/>
          <p:nvPr/>
        </p:nvSpPr>
        <p:spPr>
          <a:xfrm>
            <a:off x="4003568" y="6318540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/>
          </a:solidFill>
          <a:ln w="12701" cap="flat">
            <a:solidFill>
              <a:srgbClr val="580B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9" name="Cube 64">
            <a:extLst>
              <a:ext uri="{FF2B5EF4-FFF2-40B4-BE49-F238E27FC236}">
                <a16:creationId xmlns:a16="http://schemas.microsoft.com/office/drawing/2014/main" id="{B69E434E-FC0F-4D74-9B44-3F49635156ED}"/>
              </a:ext>
            </a:extLst>
          </p:cNvPr>
          <p:cNvSpPr/>
          <p:nvPr/>
        </p:nvSpPr>
        <p:spPr>
          <a:xfrm>
            <a:off x="5997333" y="6327426"/>
            <a:ext cx="307082" cy="2590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rgbClr val="7A138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AE384A-4B5A-4648-9997-54573975F79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F3C0033-254F-4F96-BF15-522E4404E20D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Modèle%20de%20présentation%20technique</Template>
  <Application>Microsoft Office PowerPoint</Application>
  <PresentationFormat>Widescreen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Thème Office</vt:lpstr>
      <vt:lpstr>LE MÉTAVERS PROJET INNOVATION</vt:lpstr>
      <vt:lpstr>Définition du Problème &amp; RECHERCHE créative</vt:lpstr>
      <vt:lpstr>APTiK</vt:lpstr>
      <vt:lpstr>Veille technologique</vt:lpstr>
      <vt:lpstr>Veille brevet</vt:lpstr>
      <vt:lpstr>Veille concurrentielle</vt:lpstr>
      <vt:lpstr>Veille Créative</vt:lpstr>
      <vt:lpstr>Persona</vt:lpstr>
      <vt:lpstr>Value proposition canvas (VPC)</vt:lpstr>
      <vt:lpstr>Business Model Canvas (BMC)</vt:lpstr>
      <vt:lpstr>ESTIMATION DES COÛTS</vt:lpstr>
      <vt:lpstr>ESTIMATION DES Revenus et bénéfice net</vt:lpstr>
      <vt:lpstr>PowerPoint Presentation</vt:lpstr>
      <vt:lpstr>PowerPoint Presentation</vt:lpstr>
      <vt:lpstr>Merci pour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MÉTAVERS PROJET INNOVATION</dc:title>
  <dc:creator>valentin pain</dc:creator>
  <cp:revision>1</cp:revision>
  <dcterms:created xsi:type="dcterms:W3CDTF">2022-03-18T13:25:19Z</dcterms:created>
  <dcterms:modified xsi:type="dcterms:W3CDTF">2022-03-25T13:29:44Z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